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2" r:id="rId3"/>
    <p:sldId id="263" r:id="rId4"/>
    <p:sldId id="264" r:id="rId5"/>
    <p:sldId id="265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7F1"/>
    <a:srgbClr val="344529"/>
    <a:srgbClr val="2B3922"/>
    <a:srgbClr val="2E3722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1C014A-0639-4333-AE05-22D9FC52737A}" v="111" dt="2023-08-01T15:32:56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suzsa Fekete" userId="00c16a4b-59e2-4959-ae7c-c6ce5b038d42" providerId="ADAL" clId="{B51C014A-0639-4333-AE05-22D9FC52737A}"/>
    <pc:docChg chg="undo custSel modSld">
      <pc:chgData name="Zsuzsa Fekete" userId="00c16a4b-59e2-4959-ae7c-c6ce5b038d42" providerId="ADAL" clId="{B51C014A-0639-4333-AE05-22D9FC52737A}" dt="2023-08-01T15:41:21.626" v="228" actId="14100"/>
      <pc:docMkLst>
        <pc:docMk/>
      </pc:docMkLst>
      <pc:sldChg chg="addSp delSp modSp mod">
        <pc:chgData name="Zsuzsa Fekete" userId="00c16a4b-59e2-4959-ae7c-c6ce5b038d42" providerId="ADAL" clId="{B51C014A-0639-4333-AE05-22D9FC52737A}" dt="2023-07-31T20:42:54.824" v="4" actId="207"/>
        <pc:sldMkLst>
          <pc:docMk/>
          <pc:sldMk cId="626778016" sldId="263"/>
        </pc:sldMkLst>
        <pc:spChg chg="del">
          <ac:chgData name="Zsuzsa Fekete" userId="00c16a4b-59e2-4959-ae7c-c6ce5b038d42" providerId="ADAL" clId="{B51C014A-0639-4333-AE05-22D9FC52737A}" dt="2023-07-31T20:42:37.556" v="0" actId="26606"/>
          <ac:spMkLst>
            <pc:docMk/>
            <pc:sldMk cId="626778016" sldId="263"/>
            <ac:spMk id="100" creationId="{EC9DECE0-DF60-48D3-8609-3B57BC205F71}"/>
          </ac:spMkLst>
        </pc:spChg>
        <pc:spChg chg="del">
          <ac:chgData name="Zsuzsa Fekete" userId="00c16a4b-59e2-4959-ae7c-c6ce5b038d42" providerId="ADAL" clId="{B51C014A-0639-4333-AE05-22D9FC52737A}" dt="2023-07-31T20:42:37.556" v="0" actId="26606"/>
          <ac:spMkLst>
            <pc:docMk/>
            <pc:sldMk cId="626778016" sldId="263"/>
            <ac:spMk id="102" creationId="{A8662D65-524C-4C29-9262-C51E2EF6A351}"/>
          </ac:spMkLst>
        </pc:spChg>
        <pc:spChg chg="del">
          <ac:chgData name="Zsuzsa Fekete" userId="00c16a4b-59e2-4959-ae7c-c6ce5b038d42" providerId="ADAL" clId="{B51C014A-0639-4333-AE05-22D9FC52737A}" dt="2023-07-31T20:42:37.556" v="0" actId="26606"/>
          <ac:spMkLst>
            <pc:docMk/>
            <pc:sldMk cId="626778016" sldId="263"/>
            <ac:spMk id="104" creationId="{2048CA64-9290-42A8-9F4F-75B9F31CA10F}"/>
          </ac:spMkLst>
        </pc:spChg>
        <pc:spChg chg="add">
          <ac:chgData name="Zsuzsa Fekete" userId="00c16a4b-59e2-4959-ae7c-c6ce5b038d42" providerId="ADAL" clId="{B51C014A-0639-4333-AE05-22D9FC52737A}" dt="2023-07-31T20:42:37.556" v="0" actId="26606"/>
          <ac:spMkLst>
            <pc:docMk/>
            <pc:sldMk cId="626778016" sldId="263"/>
            <ac:spMk id="109" creationId="{EC9DECE0-DF60-48D3-8609-3B57BC205F71}"/>
          </ac:spMkLst>
        </pc:spChg>
        <pc:spChg chg="add">
          <ac:chgData name="Zsuzsa Fekete" userId="00c16a4b-59e2-4959-ae7c-c6ce5b038d42" providerId="ADAL" clId="{B51C014A-0639-4333-AE05-22D9FC52737A}" dt="2023-07-31T20:42:37.556" v="0" actId="26606"/>
          <ac:spMkLst>
            <pc:docMk/>
            <pc:sldMk cId="626778016" sldId="263"/>
            <ac:spMk id="111" creationId="{A8662D65-524C-4C29-9262-C51E2EF6A351}"/>
          </ac:spMkLst>
        </pc:spChg>
        <pc:spChg chg="add">
          <ac:chgData name="Zsuzsa Fekete" userId="00c16a4b-59e2-4959-ae7c-c6ce5b038d42" providerId="ADAL" clId="{B51C014A-0639-4333-AE05-22D9FC52737A}" dt="2023-07-31T20:42:37.556" v="0" actId="26606"/>
          <ac:spMkLst>
            <pc:docMk/>
            <pc:sldMk cId="626778016" sldId="263"/>
            <ac:spMk id="113" creationId="{2048CA64-9290-42A8-9F4F-75B9F31CA10F}"/>
          </ac:spMkLst>
        </pc:spChg>
        <pc:graphicFrameChg chg="mod modGraphic">
          <ac:chgData name="Zsuzsa Fekete" userId="00c16a4b-59e2-4959-ae7c-c6ce5b038d42" providerId="ADAL" clId="{B51C014A-0639-4333-AE05-22D9FC52737A}" dt="2023-07-31T20:42:54.824" v="4" actId="207"/>
          <ac:graphicFrameMkLst>
            <pc:docMk/>
            <pc:sldMk cId="626778016" sldId="263"/>
            <ac:graphicFrameMk id="6" creationId="{08CD4EE6-F3F8-BC3A-8BD3-4B2E7B1F2480}"/>
          </ac:graphicFrameMkLst>
        </pc:graphicFrameChg>
      </pc:sldChg>
      <pc:sldChg chg="modSp mod">
        <pc:chgData name="Zsuzsa Fekete" userId="00c16a4b-59e2-4959-ae7c-c6ce5b038d42" providerId="ADAL" clId="{B51C014A-0639-4333-AE05-22D9FC52737A}" dt="2023-08-01T15:41:21.626" v="228" actId="14100"/>
        <pc:sldMkLst>
          <pc:docMk/>
          <pc:sldMk cId="2029976486" sldId="264"/>
        </pc:sldMkLst>
        <pc:spChg chg="mod">
          <ac:chgData name="Zsuzsa Fekete" userId="00c16a4b-59e2-4959-ae7c-c6ce5b038d42" providerId="ADAL" clId="{B51C014A-0639-4333-AE05-22D9FC52737A}" dt="2023-08-01T15:41:21.626" v="228" actId="14100"/>
          <ac:spMkLst>
            <pc:docMk/>
            <pc:sldMk cId="2029976486" sldId="264"/>
            <ac:spMk id="2" creationId="{41D46D1C-C176-2539-06ED-E8348A2DA60E}"/>
          </ac:spMkLst>
        </pc:spChg>
        <pc:spChg chg="mod">
          <ac:chgData name="Zsuzsa Fekete" userId="00c16a4b-59e2-4959-ae7c-c6ce5b038d42" providerId="ADAL" clId="{B51C014A-0639-4333-AE05-22D9FC52737A}" dt="2023-08-01T15:41:04.002" v="221" actId="20577"/>
          <ac:spMkLst>
            <pc:docMk/>
            <pc:sldMk cId="2029976486" sldId="264"/>
            <ac:spMk id="32" creationId="{B074F0F8-E99E-7D9B-0056-0D6F6DC1B4BE}"/>
          </ac:spMkLst>
        </pc:spChg>
      </pc:sldChg>
      <pc:sldChg chg="addSp delSp modSp mod">
        <pc:chgData name="Zsuzsa Fekete" userId="00c16a4b-59e2-4959-ae7c-c6ce5b038d42" providerId="ADAL" clId="{B51C014A-0639-4333-AE05-22D9FC52737A}" dt="2023-08-01T15:32:56.129" v="140" actId="20577"/>
        <pc:sldMkLst>
          <pc:docMk/>
          <pc:sldMk cId="1204152259" sldId="265"/>
        </pc:sldMkLst>
        <pc:spChg chg="mod">
          <ac:chgData name="Zsuzsa Fekete" userId="00c16a4b-59e2-4959-ae7c-c6ce5b038d42" providerId="ADAL" clId="{B51C014A-0639-4333-AE05-22D9FC52737A}" dt="2023-07-31T20:44:13.083" v="13" actId="26606"/>
          <ac:spMkLst>
            <pc:docMk/>
            <pc:sldMk cId="1204152259" sldId="265"/>
            <ac:spMk id="2" creationId="{22D1AD5A-AE6F-2022-DCE7-3B1840B70BC8}"/>
          </ac:spMkLst>
        </pc:spChg>
        <pc:spChg chg="add del">
          <ac:chgData name="Zsuzsa Fekete" userId="00c16a4b-59e2-4959-ae7c-c6ce5b038d42" providerId="ADAL" clId="{B51C014A-0639-4333-AE05-22D9FC52737A}" dt="2023-07-31T20:44:13.083" v="13" actId="26606"/>
          <ac:spMkLst>
            <pc:docMk/>
            <pc:sldMk cId="1204152259" sldId="265"/>
            <ac:spMk id="74" creationId="{10CC18C0-9A66-45AE-B534-B8D29AFEA80F}"/>
          </ac:spMkLst>
        </pc:spChg>
        <pc:spChg chg="add">
          <ac:chgData name="Zsuzsa Fekete" userId="00c16a4b-59e2-4959-ae7c-c6ce5b038d42" providerId="ADAL" clId="{B51C014A-0639-4333-AE05-22D9FC52737A}" dt="2023-07-31T20:44:13.083" v="13" actId="26606"/>
          <ac:spMkLst>
            <pc:docMk/>
            <pc:sldMk cId="1204152259" sldId="265"/>
            <ac:spMk id="89" creationId="{B5BA6DB3-F246-4306-AA4A-B2E8EF6D7B10}"/>
          </ac:spMkLst>
        </pc:spChg>
        <pc:grpChg chg="add del">
          <ac:chgData name="Zsuzsa Fekete" userId="00c16a4b-59e2-4959-ae7c-c6ce5b038d42" providerId="ADAL" clId="{B51C014A-0639-4333-AE05-22D9FC52737A}" dt="2023-07-31T20:44:13.083" v="13" actId="26606"/>
          <ac:grpSpMkLst>
            <pc:docMk/>
            <pc:sldMk cId="1204152259" sldId="265"/>
            <ac:grpSpMk id="73" creationId="{06E96C53-1010-48EB-8728-70CB58236EC4}"/>
          </ac:grpSpMkLst>
        </pc:grpChg>
        <pc:grpChg chg="add">
          <ac:chgData name="Zsuzsa Fekete" userId="00c16a4b-59e2-4959-ae7c-c6ce5b038d42" providerId="ADAL" clId="{B51C014A-0639-4333-AE05-22D9FC52737A}" dt="2023-07-31T20:44:13.083" v="13" actId="26606"/>
          <ac:grpSpMkLst>
            <pc:docMk/>
            <pc:sldMk cId="1204152259" sldId="265"/>
            <ac:grpSpMk id="80" creationId="{298B78F7-6841-4168-8538-3E26070861D3}"/>
          </ac:grpSpMkLst>
        </pc:grpChg>
        <pc:graphicFrameChg chg="mod modGraphic">
          <ac:chgData name="Zsuzsa Fekete" userId="00c16a4b-59e2-4959-ae7c-c6ce5b038d42" providerId="ADAL" clId="{B51C014A-0639-4333-AE05-22D9FC52737A}" dt="2023-08-01T15:32:56.129" v="140" actId="20577"/>
          <ac:graphicFrameMkLst>
            <pc:docMk/>
            <pc:sldMk cId="1204152259" sldId="265"/>
            <ac:graphicFrameMk id="34" creationId="{621414F7-545F-A6C4-DDEB-28A7F6E3F249}"/>
          </ac:graphicFrameMkLst>
        </pc:graphicFrameChg>
        <pc:picChg chg="mod">
          <ac:chgData name="Zsuzsa Fekete" userId="00c16a4b-59e2-4959-ae7c-c6ce5b038d42" providerId="ADAL" clId="{B51C014A-0639-4333-AE05-22D9FC52737A}" dt="2023-07-31T20:44:23.802" v="15" actId="27614"/>
          <ac:picMkLst>
            <pc:docMk/>
            <pc:sldMk cId="1204152259" sldId="265"/>
            <ac:picMk id="25" creationId="{ADDA0C06-3346-0540-B2A6-D35378B13BDC}"/>
          </ac:picMkLst>
        </pc:picChg>
      </pc:sldChg>
      <pc:sldChg chg="modSp mod">
        <pc:chgData name="Zsuzsa Fekete" userId="00c16a4b-59e2-4959-ae7c-c6ce5b038d42" providerId="ADAL" clId="{B51C014A-0639-4333-AE05-22D9FC52737A}" dt="2023-08-01T15:33:47.766" v="144" actId="20577"/>
        <pc:sldMkLst>
          <pc:docMk/>
          <pc:sldMk cId="126941994" sldId="267"/>
        </pc:sldMkLst>
        <pc:spChg chg="mod">
          <ac:chgData name="Zsuzsa Fekete" userId="00c16a4b-59e2-4959-ae7c-c6ce5b038d42" providerId="ADAL" clId="{B51C014A-0639-4333-AE05-22D9FC52737A}" dt="2023-08-01T15:33:47.766" v="144" actId="20577"/>
          <ac:spMkLst>
            <pc:docMk/>
            <pc:sldMk cId="126941994" sldId="267"/>
            <ac:spMk id="3" creationId="{F5FE2580-2119-AE7C-A892-35C6F20110DE}"/>
          </ac:spMkLst>
        </pc:spChg>
      </pc:sldChg>
      <pc:sldChg chg="addSp delSp modSp mod">
        <pc:chgData name="Zsuzsa Fekete" userId="00c16a4b-59e2-4959-ae7c-c6ce5b038d42" providerId="ADAL" clId="{B51C014A-0639-4333-AE05-22D9FC52737A}" dt="2023-08-01T15:38:31.090" v="171" actId="20577"/>
        <pc:sldMkLst>
          <pc:docMk/>
          <pc:sldMk cId="1787563428" sldId="268"/>
        </pc:sldMkLst>
        <pc:spChg chg="mod">
          <ac:chgData name="Zsuzsa Fekete" userId="00c16a4b-59e2-4959-ae7c-c6ce5b038d42" providerId="ADAL" clId="{B51C014A-0639-4333-AE05-22D9FC52737A}" dt="2023-08-01T15:38:25.941" v="168" actId="26606"/>
          <ac:spMkLst>
            <pc:docMk/>
            <pc:sldMk cId="1787563428" sldId="268"/>
            <ac:spMk id="2" creationId="{CE804467-9CE3-076E-78C6-E61676131A29}"/>
          </ac:spMkLst>
        </pc:spChg>
        <pc:spChg chg="mod ord">
          <ac:chgData name="Zsuzsa Fekete" userId="00c16a4b-59e2-4959-ae7c-c6ce5b038d42" providerId="ADAL" clId="{B51C014A-0639-4333-AE05-22D9FC52737A}" dt="2023-08-01T15:38:31.090" v="171" actId="20577"/>
          <ac:spMkLst>
            <pc:docMk/>
            <pc:sldMk cId="1787563428" sldId="268"/>
            <ac:spMk id="3" creationId="{9B125E3F-FE81-E3DF-F321-6769D05724A2}"/>
          </ac:spMkLst>
        </pc:spChg>
        <pc:spChg chg="mod">
          <ac:chgData name="Zsuzsa Fekete" userId="00c16a4b-59e2-4959-ae7c-c6ce5b038d42" providerId="ADAL" clId="{B51C014A-0639-4333-AE05-22D9FC52737A}" dt="2023-08-01T15:38:25.941" v="168" actId="26606"/>
          <ac:spMkLst>
            <pc:docMk/>
            <pc:sldMk cId="1787563428" sldId="268"/>
            <ac:spMk id="4" creationId="{3AF6A5A3-0744-CD64-BA4F-4BE39977428D}"/>
          </ac:spMkLst>
        </pc:spChg>
        <pc:spChg chg="add del">
          <ac:chgData name="Zsuzsa Fekete" userId="00c16a4b-59e2-4959-ae7c-c6ce5b038d42" providerId="ADAL" clId="{B51C014A-0639-4333-AE05-22D9FC52737A}" dt="2023-08-01T15:38:25.996" v="169" actId="26606"/>
          <ac:spMkLst>
            <pc:docMk/>
            <pc:sldMk cId="1787563428" sldId="268"/>
            <ac:spMk id="23" creationId="{B6E07BC7-FAEA-458C-90C9-A68082FBB328}"/>
          </ac:spMkLst>
        </pc:spChg>
        <pc:spChg chg="add del">
          <ac:chgData name="Zsuzsa Fekete" userId="00c16a4b-59e2-4959-ae7c-c6ce5b038d42" providerId="ADAL" clId="{B51C014A-0639-4333-AE05-22D9FC52737A}" dt="2023-08-01T15:38:07.855" v="164" actId="26606"/>
          <ac:spMkLst>
            <pc:docMk/>
            <pc:sldMk cId="1787563428" sldId="268"/>
            <ac:spMk id="25" creationId="{EC9DECE0-DF60-48D3-8609-3B57BC205F71}"/>
          </ac:spMkLst>
        </pc:spChg>
        <pc:spChg chg="add del">
          <ac:chgData name="Zsuzsa Fekete" userId="00c16a4b-59e2-4959-ae7c-c6ce5b038d42" providerId="ADAL" clId="{B51C014A-0639-4333-AE05-22D9FC52737A}" dt="2023-08-01T15:38:07.855" v="164" actId="26606"/>
          <ac:spMkLst>
            <pc:docMk/>
            <pc:sldMk cId="1787563428" sldId="268"/>
            <ac:spMk id="26" creationId="{A8662D65-524C-4C29-9262-C51E2EF6A351}"/>
          </ac:spMkLst>
        </pc:spChg>
        <pc:spChg chg="add del">
          <ac:chgData name="Zsuzsa Fekete" userId="00c16a4b-59e2-4959-ae7c-c6ce5b038d42" providerId="ADAL" clId="{B51C014A-0639-4333-AE05-22D9FC52737A}" dt="2023-08-01T15:38:07.855" v="164" actId="26606"/>
          <ac:spMkLst>
            <pc:docMk/>
            <pc:sldMk cId="1787563428" sldId="268"/>
            <ac:spMk id="27" creationId="{2048CA64-9290-42A8-9F4F-75B9F31CA10F}"/>
          </ac:spMkLst>
        </pc:spChg>
        <pc:spChg chg="add del">
          <ac:chgData name="Zsuzsa Fekete" userId="00c16a4b-59e2-4959-ae7c-c6ce5b038d42" providerId="ADAL" clId="{B51C014A-0639-4333-AE05-22D9FC52737A}" dt="2023-08-01T15:38:02.751" v="160" actId="26606"/>
          <ac:spMkLst>
            <pc:docMk/>
            <pc:sldMk cId="1787563428" sldId="268"/>
            <ac:spMk id="28" creationId="{EC9DECE0-DF60-48D3-8609-3B57BC205F71}"/>
          </ac:spMkLst>
        </pc:spChg>
        <pc:spChg chg="add del">
          <ac:chgData name="Zsuzsa Fekete" userId="00c16a4b-59e2-4959-ae7c-c6ce5b038d42" providerId="ADAL" clId="{B51C014A-0639-4333-AE05-22D9FC52737A}" dt="2023-08-01T15:38:25.941" v="168" actId="26606"/>
          <ac:spMkLst>
            <pc:docMk/>
            <pc:sldMk cId="1787563428" sldId="268"/>
            <ac:spMk id="29" creationId="{4D9D7FA3-6C3E-40C7-9E33-E20939CE6AD5}"/>
          </ac:spMkLst>
        </pc:spChg>
        <pc:spChg chg="add del">
          <ac:chgData name="Zsuzsa Fekete" userId="00c16a4b-59e2-4959-ae7c-c6ce5b038d42" providerId="ADAL" clId="{B51C014A-0639-4333-AE05-22D9FC52737A}" dt="2023-08-01T15:38:02.751" v="160" actId="26606"/>
          <ac:spMkLst>
            <pc:docMk/>
            <pc:sldMk cId="1787563428" sldId="268"/>
            <ac:spMk id="30" creationId="{A8662D65-524C-4C29-9262-C51E2EF6A351}"/>
          </ac:spMkLst>
        </pc:spChg>
        <pc:spChg chg="add del">
          <ac:chgData name="Zsuzsa Fekete" userId="00c16a4b-59e2-4959-ae7c-c6ce5b038d42" providerId="ADAL" clId="{B51C014A-0639-4333-AE05-22D9FC52737A}" dt="2023-08-01T15:38:25.941" v="168" actId="26606"/>
          <ac:spMkLst>
            <pc:docMk/>
            <pc:sldMk cId="1787563428" sldId="268"/>
            <ac:spMk id="31" creationId="{CA953529-7FAF-4BB2-ACBE-17B33E7911C6}"/>
          </ac:spMkLst>
        </pc:spChg>
        <pc:spChg chg="add del">
          <ac:chgData name="Zsuzsa Fekete" userId="00c16a4b-59e2-4959-ae7c-c6ce5b038d42" providerId="ADAL" clId="{B51C014A-0639-4333-AE05-22D9FC52737A}" dt="2023-08-01T15:38:02.751" v="160" actId="26606"/>
          <ac:spMkLst>
            <pc:docMk/>
            <pc:sldMk cId="1787563428" sldId="268"/>
            <ac:spMk id="32" creationId="{2048CA64-9290-42A8-9F4F-75B9F31CA10F}"/>
          </ac:spMkLst>
        </pc:spChg>
        <pc:spChg chg="add">
          <ac:chgData name="Zsuzsa Fekete" userId="00c16a4b-59e2-4959-ae7c-c6ce5b038d42" providerId="ADAL" clId="{B51C014A-0639-4333-AE05-22D9FC52737A}" dt="2023-08-01T15:38:25.996" v="169" actId="26606"/>
          <ac:spMkLst>
            <pc:docMk/>
            <pc:sldMk cId="1787563428" sldId="268"/>
            <ac:spMk id="40" creationId="{B6E07BC7-FAEA-458C-90C9-A68082FBB328}"/>
          </ac:spMkLst>
        </pc:spChg>
        <pc:grpChg chg="add del">
          <ac:chgData name="Zsuzsa Fekete" userId="00c16a4b-59e2-4959-ae7c-c6ce5b038d42" providerId="ADAL" clId="{B51C014A-0639-4333-AE05-22D9FC52737A}" dt="2023-08-01T15:38:25.996" v="169" actId="26606"/>
          <ac:grpSpMkLst>
            <pc:docMk/>
            <pc:sldMk cId="1787563428" sldId="268"/>
            <ac:grpSpMk id="11" creationId="{89674B87-B7AA-4FDD-B75B-0E6F82BFAB56}"/>
          </ac:grpSpMkLst>
        </pc:grpChg>
        <pc:grpChg chg="add">
          <ac:chgData name="Zsuzsa Fekete" userId="00c16a4b-59e2-4959-ae7c-c6ce5b038d42" providerId="ADAL" clId="{B51C014A-0639-4333-AE05-22D9FC52737A}" dt="2023-08-01T15:38:25.996" v="169" actId="26606"/>
          <ac:grpSpMkLst>
            <pc:docMk/>
            <pc:sldMk cId="1787563428" sldId="268"/>
            <ac:grpSpMk id="39" creationId="{89674B87-B7AA-4FDD-B75B-0E6F82BFAB56}"/>
          </ac:grpSpMkLst>
        </pc:grpChg>
        <pc:picChg chg="mod ord">
          <ac:chgData name="Zsuzsa Fekete" userId="00c16a4b-59e2-4959-ae7c-c6ce5b038d42" providerId="ADAL" clId="{B51C014A-0639-4333-AE05-22D9FC52737A}" dt="2023-08-01T15:38:25.996" v="169" actId="26606"/>
          <ac:picMkLst>
            <pc:docMk/>
            <pc:sldMk cId="1787563428" sldId="268"/>
            <ac:picMk id="6" creationId="{E115CFF2-5D62-54AC-7A4D-559D9CA715B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3C2C6-9ED9-4757-B544-72C0DBC59C3B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7E8CE54-36F2-4F0E-A711-F4A45164B32E}">
      <dgm:prSet/>
      <dgm:spPr/>
      <dgm:t>
        <a:bodyPr/>
        <a:lstStyle/>
        <a:p>
          <a:r>
            <a:rPr lang="hu-HU" dirty="0">
              <a:solidFill>
                <a:srgbClr val="FCF7F1"/>
              </a:solidFill>
            </a:rPr>
            <a:t>A fenntartási költsége majdnem 50 százalékkal kisebbek, mint egy hagyományos technológiával épült ház esetében. Ez egy fontos szempont lehet, mivel egy átlagos család jövedelmének jelentős részét a lakás költségei viszik el. </a:t>
          </a:r>
          <a:endParaRPr lang="en-US" dirty="0">
            <a:solidFill>
              <a:srgbClr val="FCF7F1"/>
            </a:solidFill>
          </a:endParaRPr>
        </a:p>
      </dgm:t>
    </dgm:pt>
    <dgm:pt modelId="{C81CF57F-3184-45BE-A233-C20537645A40}" type="parTrans" cxnId="{1203802C-BF25-452A-B6E4-7E6A27519846}">
      <dgm:prSet/>
      <dgm:spPr/>
      <dgm:t>
        <a:bodyPr/>
        <a:lstStyle/>
        <a:p>
          <a:endParaRPr lang="en-US"/>
        </a:p>
      </dgm:t>
    </dgm:pt>
    <dgm:pt modelId="{8BC5BF01-F4F4-44EC-914D-228C02ECBCE7}" type="sibTrans" cxnId="{1203802C-BF25-452A-B6E4-7E6A27519846}">
      <dgm:prSet/>
      <dgm:spPr/>
      <dgm:t>
        <a:bodyPr/>
        <a:lstStyle/>
        <a:p>
          <a:endParaRPr lang="en-US"/>
        </a:p>
      </dgm:t>
    </dgm:pt>
    <dgm:pt modelId="{C9A7519B-7397-45A4-9959-51540412D960}">
      <dgm:prSet/>
      <dgm:spPr/>
      <dgm:t>
        <a:bodyPr/>
        <a:lstStyle/>
        <a:p>
          <a:r>
            <a:rPr lang="hu-HU" b="1" i="1" dirty="0">
              <a:solidFill>
                <a:srgbClr val="FCF7F1"/>
              </a:solidFill>
            </a:rPr>
            <a:t>Egy számítás szerint míg egy átlagos téglaház éves, négyzetméterre számított fűtési költsége 1800Ft, addig egy SIP-eljárással készült lakásra csupán 950Ft-ot kell költeni. </a:t>
          </a:r>
          <a:endParaRPr lang="en-US" b="1" i="1" dirty="0">
            <a:solidFill>
              <a:srgbClr val="FCF7F1"/>
            </a:solidFill>
          </a:endParaRPr>
        </a:p>
      </dgm:t>
    </dgm:pt>
    <dgm:pt modelId="{9BC2FA0C-D074-4493-B202-0E3FDE7F439F}" type="parTrans" cxnId="{70CB86F8-3F02-42DC-855F-960170CD7692}">
      <dgm:prSet/>
      <dgm:spPr/>
      <dgm:t>
        <a:bodyPr/>
        <a:lstStyle/>
        <a:p>
          <a:endParaRPr lang="en-US"/>
        </a:p>
      </dgm:t>
    </dgm:pt>
    <dgm:pt modelId="{AE5F92F9-71FA-4F29-9C67-0D6E2BD50CBC}" type="sibTrans" cxnId="{70CB86F8-3F02-42DC-855F-960170CD7692}">
      <dgm:prSet/>
      <dgm:spPr/>
      <dgm:t>
        <a:bodyPr/>
        <a:lstStyle/>
        <a:p>
          <a:endParaRPr lang="en-US"/>
        </a:p>
      </dgm:t>
    </dgm:pt>
    <dgm:pt modelId="{F4865D10-B9E7-406B-B47A-742656E47640}">
      <dgm:prSet/>
      <dgm:spPr/>
      <dgm:t>
        <a:bodyPr/>
        <a:lstStyle/>
        <a:p>
          <a:r>
            <a:rPr lang="hu-HU" dirty="0">
              <a:solidFill>
                <a:srgbClr val="FCF7F1"/>
              </a:solidFill>
            </a:rPr>
            <a:t>Az alacsony építési költségek szintén a SIP technológia mellett szólnak. Ha az alap ki van öntve, akkor az előre gyártott elemek akár télen, fagypont alatti hőmérsékleten is összeszerelhetők. </a:t>
          </a:r>
          <a:endParaRPr lang="en-US" dirty="0">
            <a:solidFill>
              <a:srgbClr val="FCF7F1"/>
            </a:solidFill>
          </a:endParaRPr>
        </a:p>
      </dgm:t>
    </dgm:pt>
    <dgm:pt modelId="{55B64390-64A2-4880-B844-B0A4A2F6B426}" type="parTrans" cxnId="{1C87C3FC-9E90-4288-99D0-13CE672162C1}">
      <dgm:prSet/>
      <dgm:spPr/>
      <dgm:t>
        <a:bodyPr/>
        <a:lstStyle/>
        <a:p>
          <a:endParaRPr lang="en-US"/>
        </a:p>
      </dgm:t>
    </dgm:pt>
    <dgm:pt modelId="{1B2E49F0-A3D4-4443-9588-A22E39E1C9DF}" type="sibTrans" cxnId="{1C87C3FC-9E90-4288-99D0-13CE672162C1}">
      <dgm:prSet/>
      <dgm:spPr/>
      <dgm:t>
        <a:bodyPr/>
        <a:lstStyle/>
        <a:p>
          <a:endParaRPr lang="en-US"/>
        </a:p>
      </dgm:t>
    </dgm:pt>
    <dgm:pt modelId="{6E201085-B996-467E-BBBE-4482C0F73CCB}" type="pres">
      <dgm:prSet presAssocID="{CBA3C2C6-9ED9-4757-B544-72C0DBC59C3B}" presName="vert0" presStyleCnt="0">
        <dgm:presLayoutVars>
          <dgm:dir/>
          <dgm:animOne val="branch"/>
          <dgm:animLvl val="lvl"/>
        </dgm:presLayoutVars>
      </dgm:prSet>
      <dgm:spPr/>
    </dgm:pt>
    <dgm:pt modelId="{8666FC3D-4096-4C9F-85FF-009A964AB663}" type="pres">
      <dgm:prSet presAssocID="{B7E8CE54-36F2-4F0E-A711-F4A45164B32E}" presName="thickLine" presStyleLbl="alignNode1" presStyleIdx="0" presStyleCnt="3"/>
      <dgm:spPr/>
    </dgm:pt>
    <dgm:pt modelId="{AC1DBD25-6ECE-4E81-B19B-96A81A70F543}" type="pres">
      <dgm:prSet presAssocID="{B7E8CE54-36F2-4F0E-A711-F4A45164B32E}" presName="horz1" presStyleCnt="0"/>
      <dgm:spPr/>
    </dgm:pt>
    <dgm:pt modelId="{37C47667-6C66-43B2-985B-C4729BA2862C}" type="pres">
      <dgm:prSet presAssocID="{B7E8CE54-36F2-4F0E-A711-F4A45164B32E}" presName="tx1" presStyleLbl="revTx" presStyleIdx="0" presStyleCnt="3"/>
      <dgm:spPr/>
    </dgm:pt>
    <dgm:pt modelId="{4DBC1753-4E29-496D-8CD0-B9B4D5ED21C6}" type="pres">
      <dgm:prSet presAssocID="{B7E8CE54-36F2-4F0E-A711-F4A45164B32E}" presName="vert1" presStyleCnt="0"/>
      <dgm:spPr/>
    </dgm:pt>
    <dgm:pt modelId="{710FB37D-C0D4-4AEE-BEB9-7D40C4A2F72C}" type="pres">
      <dgm:prSet presAssocID="{C9A7519B-7397-45A4-9959-51540412D960}" presName="thickLine" presStyleLbl="alignNode1" presStyleIdx="1" presStyleCnt="3"/>
      <dgm:spPr/>
    </dgm:pt>
    <dgm:pt modelId="{04E96195-7887-4772-B556-7752698CCFFB}" type="pres">
      <dgm:prSet presAssocID="{C9A7519B-7397-45A4-9959-51540412D960}" presName="horz1" presStyleCnt="0"/>
      <dgm:spPr/>
    </dgm:pt>
    <dgm:pt modelId="{6B365681-5FD2-49E9-A7EF-C45D6C558663}" type="pres">
      <dgm:prSet presAssocID="{C9A7519B-7397-45A4-9959-51540412D960}" presName="tx1" presStyleLbl="revTx" presStyleIdx="1" presStyleCnt="3"/>
      <dgm:spPr/>
    </dgm:pt>
    <dgm:pt modelId="{109D93A3-FFC9-4E47-AD6C-05F346F65A0A}" type="pres">
      <dgm:prSet presAssocID="{C9A7519B-7397-45A4-9959-51540412D960}" presName="vert1" presStyleCnt="0"/>
      <dgm:spPr/>
    </dgm:pt>
    <dgm:pt modelId="{87871F2E-3E0D-4B12-9FB6-5436335DDF80}" type="pres">
      <dgm:prSet presAssocID="{F4865D10-B9E7-406B-B47A-742656E47640}" presName="thickLine" presStyleLbl="alignNode1" presStyleIdx="2" presStyleCnt="3"/>
      <dgm:spPr/>
    </dgm:pt>
    <dgm:pt modelId="{55FC6A8D-0528-44C6-AB0F-91CCCABCB73B}" type="pres">
      <dgm:prSet presAssocID="{F4865D10-B9E7-406B-B47A-742656E47640}" presName="horz1" presStyleCnt="0"/>
      <dgm:spPr/>
    </dgm:pt>
    <dgm:pt modelId="{3942D719-4E09-44A9-9871-4CAA8FC06E28}" type="pres">
      <dgm:prSet presAssocID="{F4865D10-B9E7-406B-B47A-742656E47640}" presName="tx1" presStyleLbl="revTx" presStyleIdx="2" presStyleCnt="3"/>
      <dgm:spPr/>
    </dgm:pt>
    <dgm:pt modelId="{C9DA0FBF-8F0D-43D3-8E49-AF23BAD90763}" type="pres">
      <dgm:prSet presAssocID="{F4865D10-B9E7-406B-B47A-742656E47640}" presName="vert1" presStyleCnt="0"/>
      <dgm:spPr/>
    </dgm:pt>
  </dgm:ptLst>
  <dgm:cxnLst>
    <dgm:cxn modelId="{1203802C-BF25-452A-B6E4-7E6A27519846}" srcId="{CBA3C2C6-9ED9-4757-B544-72C0DBC59C3B}" destId="{B7E8CE54-36F2-4F0E-A711-F4A45164B32E}" srcOrd="0" destOrd="0" parTransId="{C81CF57F-3184-45BE-A233-C20537645A40}" sibTransId="{8BC5BF01-F4F4-44EC-914D-228C02ECBCE7}"/>
    <dgm:cxn modelId="{513FEE3E-2115-450F-91B9-C131E2AD3BFE}" type="presOf" srcId="{C9A7519B-7397-45A4-9959-51540412D960}" destId="{6B365681-5FD2-49E9-A7EF-C45D6C558663}" srcOrd="0" destOrd="0" presId="urn:microsoft.com/office/officeart/2008/layout/LinedList"/>
    <dgm:cxn modelId="{70F32F7A-237D-4E79-8229-7E9660731E57}" type="presOf" srcId="{B7E8CE54-36F2-4F0E-A711-F4A45164B32E}" destId="{37C47667-6C66-43B2-985B-C4729BA2862C}" srcOrd="0" destOrd="0" presId="urn:microsoft.com/office/officeart/2008/layout/LinedList"/>
    <dgm:cxn modelId="{B786B17B-EE43-49EE-B605-27C29F39D14A}" type="presOf" srcId="{CBA3C2C6-9ED9-4757-B544-72C0DBC59C3B}" destId="{6E201085-B996-467E-BBBE-4482C0F73CCB}" srcOrd="0" destOrd="0" presId="urn:microsoft.com/office/officeart/2008/layout/LinedList"/>
    <dgm:cxn modelId="{DE95B996-FA75-4252-BF69-D37B44945936}" type="presOf" srcId="{F4865D10-B9E7-406B-B47A-742656E47640}" destId="{3942D719-4E09-44A9-9871-4CAA8FC06E28}" srcOrd="0" destOrd="0" presId="urn:microsoft.com/office/officeart/2008/layout/LinedList"/>
    <dgm:cxn modelId="{70CB86F8-3F02-42DC-855F-960170CD7692}" srcId="{CBA3C2C6-9ED9-4757-B544-72C0DBC59C3B}" destId="{C9A7519B-7397-45A4-9959-51540412D960}" srcOrd="1" destOrd="0" parTransId="{9BC2FA0C-D074-4493-B202-0E3FDE7F439F}" sibTransId="{AE5F92F9-71FA-4F29-9C67-0D6E2BD50CBC}"/>
    <dgm:cxn modelId="{1C87C3FC-9E90-4288-99D0-13CE672162C1}" srcId="{CBA3C2C6-9ED9-4757-B544-72C0DBC59C3B}" destId="{F4865D10-B9E7-406B-B47A-742656E47640}" srcOrd="2" destOrd="0" parTransId="{55B64390-64A2-4880-B844-B0A4A2F6B426}" sibTransId="{1B2E49F0-A3D4-4443-9588-A22E39E1C9DF}"/>
    <dgm:cxn modelId="{58876412-270F-420A-BD09-BAAB8206397D}" type="presParOf" srcId="{6E201085-B996-467E-BBBE-4482C0F73CCB}" destId="{8666FC3D-4096-4C9F-85FF-009A964AB663}" srcOrd="0" destOrd="0" presId="urn:microsoft.com/office/officeart/2008/layout/LinedList"/>
    <dgm:cxn modelId="{4E362FD2-0A18-4271-A5EA-5CA747B6BAE0}" type="presParOf" srcId="{6E201085-B996-467E-BBBE-4482C0F73CCB}" destId="{AC1DBD25-6ECE-4E81-B19B-96A81A70F543}" srcOrd="1" destOrd="0" presId="urn:microsoft.com/office/officeart/2008/layout/LinedList"/>
    <dgm:cxn modelId="{E4948A4E-3D6B-45F9-931E-B7352423100A}" type="presParOf" srcId="{AC1DBD25-6ECE-4E81-B19B-96A81A70F543}" destId="{37C47667-6C66-43B2-985B-C4729BA2862C}" srcOrd="0" destOrd="0" presId="urn:microsoft.com/office/officeart/2008/layout/LinedList"/>
    <dgm:cxn modelId="{2FFBB791-8378-4FDE-98F8-721F4FBFC8A3}" type="presParOf" srcId="{AC1DBD25-6ECE-4E81-B19B-96A81A70F543}" destId="{4DBC1753-4E29-496D-8CD0-B9B4D5ED21C6}" srcOrd="1" destOrd="0" presId="urn:microsoft.com/office/officeart/2008/layout/LinedList"/>
    <dgm:cxn modelId="{DD534BFF-59B8-45E9-9FA1-B33634C66B74}" type="presParOf" srcId="{6E201085-B996-467E-BBBE-4482C0F73CCB}" destId="{710FB37D-C0D4-4AEE-BEB9-7D40C4A2F72C}" srcOrd="2" destOrd="0" presId="urn:microsoft.com/office/officeart/2008/layout/LinedList"/>
    <dgm:cxn modelId="{C51779BF-00A5-43BF-B944-7BE6C2C496E2}" type="presParOf" srcId="{6E201085-B996-467E-BBBE-4482C0F73CCB}" destId="{04E96195-7887-4772-B556-7752698CCFFB}" srcOrd="3" destOrd="0" presId="urn:microsoft.com/office/officeart/2008/layout/LinedList"/>
    <dgm:cxn modelId="{B99C7A8C-3476-49BB-A1DA-A517790916AB}" type="presParOf" srcId="{04E96195-7887-4772-B556-7752698CCFFB}" destId="{6B365681-5FD2-49E9-A7EF-C45D6C558663}" srcOrd="0" destOrd="0" presId="urn:microsoft.com/office/officeart/2008/layout/LinedList"/>
    <dgm:cxn modelId="{CE333689-6F70-4104-8494-B93F7CCC3385}" type="presParOf" srcId="{04E96195-7887-4772-B556-7752698CCFFB}" destId="{109D93A3-FFC9-4E47-AD6C-05F346F65A0A}" srcOrd="1" destOrd="0" presId="urn:microsoft.com/office/officeart/2008/layout/LinedList"/>
    <dgm:cxn modelId="{779C0C84-BD2E-4945-983F-18CC02BF0C72}" type="presParOf" srcId="{6E201085-B996-467E-BBBE-4482C0F73CCB}" destId="{87871F2E-3E0D-4B12-9FB6-5436335DDF80}" srcOrd="4" destOrd="0" presId="urn:microsoft.com/office/officeart/2008/layout/LinedList"/>
    <dgm:cxn modelId="{B027EB60-010D-4B3E-A80D-1DFC95DB5431}" type="presParOf" srcId="{6E201085-B996-467E-BBBE-4482C0F73CCB}" destId="{55FC6A8D-0528-44C6-AB0F-91CCCABCB73B}" srcOrd="5" destOrd="0" presId="urn:microsoft.com/office/officeart/2008/layout/LinedList"/>
    <dgm:cxn modelId="{7B2C3CCF-17B2-4FEA-AE8E-D3D7109BC5FE}" type="presParOf" srcId="{55FC6A8D-0528-44C6-AB0F-91CCCABCB73B}" destId="{3942D719-4E09-44A9-9871-4CAA8FC06E28}" srcOrd="0" destOrd="0" presId="urn:microsoft.com/office/officeart/2008/layout/LinedList"/>
    <dgm:cxn modelId="{B1D5E101-F198-4C79-9B3A-635664F05D7E}" type="presParOf" srcId="{55FC6A8D-0528-44C6-AB0F-91CCCABCB73B}" destId="{C9DA0FBF-8F0D-43D3-8E49-AF23BAD9076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0BCA6C-C6AB-468B-B03F-B903F611621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C01D8A-38EE-4448-B58B-167E3735F5B8}">
      <dgm:prSet/>
      <dgm:spPr/>
      <dgm:t>
        <a:bodyPr/>
        <a:lstStyle/>
        <a:p>
          <a:r>
            <a:rPr lang="hu-HU" b="0" i="0" dirty="0">
              <a:solidFill>
                <a:srgbClr val="FCF7F1"/>
              </a:solidFill>
            </a:rPr>
            <a:t>A készültségi fokot a Megrendelő határozza meg – lehetőség van szerkezet kész állapot-, és kulcsrakész állapot között választani. </a:t>
          </a:r>
          <a:endParaRPr lang="en-US" dirty="0">
            <a:solidFill>
              <a:srgbClr val="FCF7F1"/>
            </a:solidFill>
          </a:endParaRPr>
        </a:p>
      </dgm:t>
    </dgm:pt>
    <dgm:pt modelId="{59C7D37D-C7E7-4C0C-BA8C-C8EFAC26B07A}" type="parTrans" cxnId="{9979D228-1410-4538-BECB-527BBA3D4DF9}">
      <dgm:prSet/>
      <dgm:spPr/>
      <dgm:t>
        <a:bodyPr/>
        <a:lstStyle/>
        <a:p>
          <a:endParaRPr lang="en-US"/>
        </a:p>
      </dgm:t>
    </dgm:pt>
    <dgm:pt modelId="{DAE607F8-FDD6-4E13-AFB9-65F159881499}" type="sibTrans" cxnId="{9979D228-1410-4538-BECB-527BBA3D4DF9}">
      <dgm:prSet/>
      <dgm:spPr/>
      <dgm:t>
        <a:bodyPr/>
        <a:lstStyle/>
        <a:p>
          <a:endParaRPr lang="en-US"/>
        </a:p>
      </dgm:t>
    </dgm:pt>
    <dgm:pt modelId="{A4700AA1-62AB-42F6-94E5-9DABE6AF3F7D}">
      <dgm:prSet/>
      <dgm:spPr/>
      <dgm:t>
        <a:bodyPr/>
        <a:lstStyle/>
        <a:p>
          <a:r>
            <a:rPr lang="hu-HU" b="0" i="0" dirty="0">
              <a:solidFill>
                <a:srgbClr val="FCF7F1"/>
              </a:solidFill>
            </a:rPr>
            <a:t>A szerkezetkész – főfalak, válaszfalak, tetőszerkezet, alapozás –  </a:t>
          </a:r>
          <a:r>
            <a:rPr lang="hu-HU" b="1" i="1" dirty="0">
              <a:solidFill>
                <a:srgbClr val="FCF7F1"/>
              </a:solidFill>
            </a:rPr>
            <a:t>290. 000.- Ft/m2 </a:t>
          </a:r>
          <a:endParaRPr lang="en-US" b="1" i="1" dirty="0">
            <a:solidFill>
              <a:srgbClr val="FCF7F1"/>
            </a:solidFill>
          </a:endParaRPr>
        </a:p>
      </dgm:t>
    </dgm:pt>
    <dgm:pt modelId="{7D1EBAAF-DBD8-4210-AAB8-8CBE31529010}" type="parTrans" cxnId="{D6B89F02-4084-4BAF-B5D5-71C953854D0F}">
      <dgm:prSet/>
      <dgm:spPr/>
      <dgm:t>
        <a:bodyPr/>
        <a:lstStyle/>
        <a:p>
          <a:endParaRPr lang="en-US"/>
        </a:p>
      </dgm:t>
    </dgm:pt>
    <dgm:pt modelId="{F7945952-530E-4841-AE6B-45B5C148F97E}" type="sibTrans" cxnId="{D6B89F02-4084-4BAF-B5D5-71C953854D0F}">
      <dgm:prSet/>
      <dgm:spPr/>
      <dgm:t>
        <a:bodyPr/>
        <a:lstStyle/>
        <a:p>
          <a:endParaRPr lang="en-US"/>
        </a:p>
      </dgm:t>
    </dgm:pt>
    <dgm:pt modelId="{39A197B9-1BD1-4F8F-8174-638974CA3049}">
      <dgm:prSet/>
      <dgm:spPr/>
      <dgm:t>
        <a:bodyPr/>
        <a:lstStyle/>
        <a:p>
          <a:r>
            <a:rPr lang="hu-HU" b="0" i="0" dirty="0">
              <a:solidFill>
                <a:srgbClr val="FCF7F1"/>
              </a:solidFill>
            </a:rPr>
            <a:t>A kulcsrakész állapot </a:t>
          </a:r>
          <a:r>
            <a:rPr lang="hu-HU" b="1" i="1" dirty="0">
              <a:solidFill>
                <a:srgbClr val="FCF7F1"/>
              </a:solidFill>
            </a:rPr>
            <a:t>450. 000.- Ft/m2</a:t>
          </a:r>
          <a:endParaRPr lang="en-US" b="1" i="1" dirty="0">
            <a:solidFill>
              <a:srgbClr val="FCF7F1"/>
            </a:solidFill>
          </a:endParaRPr>
        </a:p>
      </dgm:t>
    </dgm:pt>
    <dgm:pt modelId="{9C63C849-4DF1-487E-9F19-3F472E7B5759}" type="parTrans" cxnId="{24CE1AF9-623E-4686-9EC5-A054E30A1D1C}">
      <dgm:prSet/>
      <dgm:spPr/>
      <dgm:t>
        <a:bodyPr/>
        <a:lstStyle/>
        <a:p>
          <a:endParaRPr lang="en-US"/>
        </a:p>
      </dgm:t>
    </dgm:pt>
    <dgm:pt modelId="{0975896C-77B8-4418-80AD-3071F83D973C}" type="sibTrans" cxnId="{24CE1AF9-623E-4686-9EC5-A054E30A1D1C}">
      <dgm:prSet/>
      <dgm:spPr/>
      <dgm:t>
        <a:bodyPr/>
        <a:lstStyle/>
        <a:p>
          <a:endParaRPr lang="en-US"/>
        </a:p>
      </dgm:t>
    </dgm:pt>
    <dgm:pt modelId="{37F701B5-93FA-4B6E-82BD-2D44722BAD62}">
      <dgm:prSet/>
      <dgm:spPr/>
      <dgm:t>
        <a:bodyPr/>
        <a:lstStyle/>
        <a:p>
          <a:r>
            <a:rPr lang="hu-HU" dirty="0">
              <a:solidFill>
                <a:srgbClr val="FCF7F1"/>
              </a:solidFill>
            </a:rPr>
            <a:t>Vállaljuk a tervezést, és az engedélyeztetési eljárás lebonyolítását </a:t>
          </a:r>
        </a:p>
      </dgm:t>
    </dgm:pt>
    <dgm:pt modelId="{D4AFCA9D-092C-41DF-8A64-3825D8C64C03}" type="parTrans" cxnId="{9702422D-8523-4041-87CF-70535FEB26F5}">
      <dgm:prSet/>
      <dgm:spPr/>
      <dgm:t>
        <a:bodyPr/>
        <a:lstStyle/>
        <a:p>
          <a:endParaRPr lang="hu-HU"/>
        </a:p>
      </dgm:t>
    </dgm:pt>
    <dgm:pt modelId="{081BE06C-B691-46F2-8556-53E5045A194F}" type="sibTrans" cxnId="{9702422D-8523-4041-87CF-70535FEB26F5}">
      <dgm:prSet/>
      <dgm:spPr/>
      <dgm:t>
        <a:bodyPr/>
        <a:lstStyle/>
        <a:p>
          <a:endParaRPr lang="hu-HU"/>
        </a:p>
      </dgm:t>
    </dgm:pt>
    <dgm:pt modelId="{5D3A7130-0FD8-4182-BBA3-ED37A7CFE773}">
      <dgm:prSet/>
      <dgm:spPr/>
      <dgm:t>
        <a:bodyPr/>
        <a:lstStyle/>
        <a:p>
          <a:r>
            <a:rPr lang="hu-HU" dirty="0">
              <a:solidFill>
                <a:srgbClr val="FCF7F1"/>
              </a:solidFill>
            </a:rPr>
            <a:t> Áraink Nettó árak és forintban értendőek. A változtatás jogát fenntartjuk.</a:t>
          </a:r>
        </a:p>
      </dgm:t>
    </dgm:pt>
    <dgm:pt modelId="{404565E1-442C-4991-8A22-4AE2ABCDE6CA}" type="parTrans" cxnId="{97CAC9C9-77F5-4EFA-BAC7-0B7CF9A944ED}">
      <dgm:prSet/>
      <dgm:spPr/>
      <dgm:t>
        <a:bodyPr/>
        <a:lstStyle/>
        <a:p>
          <a:endParaRPr lang="hu-HU"/>
        </a:p>
      </dgm:t>
    </dgm:pt>
    <dgm:pt modelId="{3A5BCF8F-FFE7-47A4-B48B-445F43EB29A2}" type="sibTrans" cxnId="{97CAC9C9-77F5-4EFA-BAC7-0B7CF9A944ED}">
      <dgm:prSet/>
      <dgm:spPr/>
      <dgm:t>
        <a:bodyPr/>
        <a:lstStyle/>
        <a:p>
          <a:endParaRPr lang="hu-HU"/>
        </a:p>
      </dgm:t>
    </dgm:pt>
    <dgm:pt modelId="{8706FB2F-30EE-4FBF-B8C3-78273602BD8A}" type="pres">
      <dgm:prSet presAssocID="{800BCA6C-C6AB-468B-B03F-B903F611621B}" presName="vert0" presStyleCnt="0">
        <dgm:presLayoutVars>
          <dgm:dir/>
          <dgm:animOne val="branch"/>
          <dgm:animLvl val="lvl"/>
        </dgm:presLayoutVars>
      </dgm:prSet>
      <dgm:spPr/>
    </dgm:pt>
    <dgm:pt modelId="{7CABEF2D-F55A-4019-AB16-A682304420AE}" type="pres">
      <dgm:prSet presAssocID="{63C01D8A-38EE-4448-B58B-167E3735F5B8}" presName="thickLine" presStyleLbl="alignNode1" presStyleIdx="0" presStyleCnt="5"/>
      <dgm:spPr/>
    </dgm:pt>
    <dgm:pt modelId="{E740E345-38CD-440A-BBC0-F6727FD790B7}" type="pres">
      <dgm:prSet presAssocID="{63C01D8A-38EE-4448-B58B-167E3735F5B8}" presName="horz1" presStyleCnt="0"/>
      <dgm:spPr/>
    </dgm:pt>
    <dgm:pt modelId="{54E06207-6E9A-459B-9513-48E508B565C4}" type="pres">
      <dgm:prSet presAssocID="{63C01D8A-38EE-4448-B58B-167E3735F5B8}" presName="tx1" presStyleLbl="revTx" presStyleIdx="0" presStyleCnt="5"/>
      <dgm:spPr/>
    </dgm:pt>
    <dgm:pt modelId="{DEA67C38-C029-4891-A2FC-ED7B0FDFFBB7}" type="pres">
      <dgm:prSet presAssocID="{63C01D8A-38EE-4448-B58B-167E3735F5B8}" presName="vert1" presStyleCnt="0"/>
      <dgm:spPr/>
    </dgm:pt>
    <dgm:pt modelId="{94B3A7C9-1EFE-4516-A985-A002B9A7A6E1}" type="pres">
      <dgm:prSet presAssocID="{A4700AA1-62AB-42F6-94E5-9DABE6AF3F7D}" presName="thickLine" presStyleLbl="alignNode1" presStyleIdx="1" presStyleCnt="5"/>
      <dgm:spPr/>
    </dgm:pt>
    <dgm:pt modelId="{216BF342-30B0-4F92-8DAC-141EFC92CA17}" type="pres">
      <dgm:prSet presAssocID="{A4700AA1-62AB-42F6-94E5-9DABE6AF3F7D}" presName="horz1" presStyleCnt="0"/>
      <dgm:spPr/>
    </dgm:pt>
    <dgm:pt modelId="{10A473DE-B092-45EC-9EC4-83F76B79A396}" type="pres">
      <dgm:prSet presAssocID="{A4700AA1-62AB-42F6-94E5-9DABE6AF3F7D}" presName="tx1" presStyleLbl="revTx" presStyleIdx="1" presStyleCnt="5"/>
      <dgm:spPr/>
    </dgm:pt>
    <dgm:pt modelId="{AAFD41F8-2A54-4BFC-AF89-E205BFEBC0D4}" type="pres">
      <dgm:prSet presAssocID="{A4700AA1-62AB-42F6-94E5-9DABE6AF3F7D}" presName="vert1" presStyleCnt="0"/>
      <dgm:spPr/>
    </dgm:pt>
    <dgm:pt modelId="{3D35E67C-ED3E-47E0-B8B2-ED1B23C78F62}" type="pres">
      <dgm:prSet presAssocID="{39A197B9-1BD1-4F8F-8174-638974CA3049}" presName="thickLine" presStyleLbl="alignNode1" presStyleIdx="2" presStyleCnt="5"/>
      <dgm:spPr/>
    </dgm:pt>
    <dgm:pt modelId="{9BDE4822-1E76-4EBF-B23F-14F350D7C73E}" type="pres">
      <dgm:prSet presAssocID="{39A197B9-1BD1-4F8F-8174-638974CA3049}" presName="horz1" presStyleCnt="0"/>
      <dgm:spPr/>
    </dgm:pt>
    <dgm:pt modelId="{DB3C9A21-F01E-423C-ACA4-01C0E04762C8}" type="pres">
      <dgm:prSet presAssocID="{39A197B9-1BD1-4F8F-8174-638974CA3049}" presName="tx1" presStyleLbl="revTx" presStyleIdx="2" presStyleCnt="5"/>
      <dgm:spPr/>
    </dgm:pt>
    <dgm:pt modelId="{F6A96589-E401-42A4-A729-62B2E2989CF5}" type="pres">
      <dgm:prSet presAssocID="{39A197B9-1BD1-4F8F-8174-638974CA3049}" presName="vert1" presStyleCnt="0"/>
      <dgm:spPr/>
    </dgm:pt>
    <dgm:pt modelId="{A86E4132-C201-4239-9F79-EAAD2632800F}" type="pres">
      <dgm:prSet presAssocID="{37F701B5-93FA-4B6E-82BD-2D44722BAD62}" presName="thickLine" presStyleLbl="alignNode1" presStyleIdx="3" presStyleCnt="5"/>
      <dgm:spPr/>
    </dgm:pt>
    <dgm:pt modelId="{47665387-1162-48F3-8BA4-FC9F9AD112B0}" type="pres">
      <dgm:prSet presAssocID="{37F701B5-93FA-4B6E-82BD-2D44722BAD62}" presName="horz1" presStyleCnt="0"/>
      <dgm:spPr/>
    </dgm:pt>
    <dgm:pt modelId="{D415B8E4-0C43-4906-AF18-63F6F246C054}" type="pres">
      <dgm:prSet presAssocID="{37F701B5-93FA-4B6E-82BD-2D44722BAD62}" presName="tx1" presStyleLbl="revTx" presStyleIdx="3" presStyleCnt="5"/>
      <dgm:spPr/>
    </dgm:pt>
    <dgm:pt modelId="{20A78011-7E38-4391-882D-2B54E5A0B6FE}" type="pres">
      <dgm:prSet presAssocID="{37F701B5-93FA-4B6E-82BD-2D44722BAD62}" presName="vert1" presStyleCnt="0"/>
      <dgm:spPr/>
    </dgm:pt>
    <dgm:pt modelId="{6068DA5A-15ED-4B5B-8D03-3021738475D3}" type="pres">
      <dgm:prSet presAssocID="{5D3A7130-0FD8-4182-BBA3-ED37A7CFE773}" presName="thickLine" presStyleLbl="alignNode1" presStyleIdx="4" presStyleCnt="5"/>
      <dgm:spPr/>
    </dgm:pt>
    <dgm:pt modelId="{A02E7E2C-56D6-489D-8FD9-F224B0341618}" type="pres">
      <dgm:prSet presAssocID="{5D3A7130-0FD8-4182-BBA3-ED37A7CFE773}" presName="horz1" presStyleCnt="0"/>
      <dgm:spPr/>
    </dgm:pt>
    <dgm:pt modelId="{132499A0-03CB-4B53-857E-D04DA25301C7}" type="pres">
      <dgm:prSet presAssocID="{5D3A7130-0FD8-4182-BBA3-ED37A7CFE773}" presName="tx1" presStyleLbl="revTx" presStyleIdx="4" presStyleCnt="5"/>
      <dgm:spPr/>
    </dgm:pt>
    <dgm:pt modelId="{991CAC65-7BC4-472A-A416-6457AB2D3742}" type="pres">
      <dgm:prSet presAssocID="{5D3A7130-0FD8-4182-BBA3-ED37A7CFE773}" presName="vert1" presStyleCnt="0"/>
      <dgm:spPr/>
    </dgm:pt>
  </dgm:ptLst>
  <dgm:cxnLst>
    <dgm:cxn modelId="{D6B89F02-4084-4BAF-B5D5-71C953854D0F}" srcId="{800BCA6C-C6AB-468B-B03F-B903F611621B}" destId="{A4700AA1-62AB-42F6-94E5-9DABE6AF3F7D}" srcOrd="1" destOrd="0" parTransId="{7D1EBAAF-DBD8-4210-AAB8-8CBE31529010}" sibTransId="{F7945952-530E-4841-AE6B-45B5C148F97E}"/>
    <dgm:cxn modelId="{9979D228-1410-4538-BECB-527BBA3D4DF9}" srcId="{800BCA6C-C6AB-468B-B03F-B903F611621B}" destId="{63C01D8A-38EE-4448-B58B-167E3735F5B8}" srcOrd="0" destOrd="0" parTransId="{59C7D37D-C7E7-4C0C-BA8C-C8EFAC26B07A}" sibTransId="{DAE607F8-FDD6-4E13-AFB9-65F159881499}"/>
    <dgm:cxn modelId="{9702422D-8523-4041-87CF-70535FEB26F5}" srcId="{800BCA6C-C6AB-468B-B03F-B903F611621B}" destId="{37F701B5-93FA-4B6E-82BD-2D44722BAD62}" srcOrd="3" destOrd="0" parTransId="{D4AFCA9D-092C-41DF-8A64-3825D8C64C03}" sibTransId="{081BE06C-B691-46F2-8556-53E5045A194F}"/>
    <dgm:cxn modelId="{BDCA332E-CBAC-4337-AC3B-247AB51AB32F}" type="presOf" srcId="{37F701B5-93FA-4B6E-82BD-2D44722BAD62}" destId="{D415B8E4-0C43-4906-AF18-63F6F246C054}" srcOrd="0" destOrd="0" presId="urn:microsoft.com/office/officeart/2008/layout/LinedList"/>
    <dgm:cxn modelId="{8036CD33-CD72-412D-919E-09EB30777876}" type="presOf" srcId="{63C01D8A-38EE-4448-B58B-167E3735F5B8}" destId="{54E06207-6E9A-459B-9513-48E508B565C4}" srcOrd="0" destOrd="0" presId="urn:microsoft.com/office/officeart/2008/layout/LinedList"/>
    <dgm:cxn modelId="{354BA63C-E589-410A-9F85-C86066DB47B5}" type="presOf" srcId="{5D3A7130-0FD8-4182-BBA3-ED37A7CFE773}" destId="{132499A0-03CB-4B53-857E-D04DA25301C7}" srcOrd="0" destOrd="0" presId="urn:microsoft.com/office/officeart/2008/layout/LinedList"/>
    <dgm:cxn modelId="{22E36F7F-101B-4F30-B03E-8BDA1C2D8C34}" type="presOf" srcId="{39A197B9-1BD1-4F8F-8174-638974CA3049}" destId="{DB3C9A21-F01E-423C-ACA4-01C0E04762C8}" srcOrd="0" destOrd="0" presId="urn:microsoft.com/office/officeart/2008/layout/LinedList"/>
    <dgm:cxn modelId="{84064B8D-876F-45A6-A16B-27CA6AF58D95}" type="presOf" srcId="{800BCA6C-C6AB-468B-B03F-B903F611621B}" destId="{8706FB2F-30EE-4FBF-B8C3-78273602BD8A}" srcOrd="0" destOrd="0" presId="urn:microsoft.com/office/officeart/2008/layout/LinedList"/>
    <dgm:cxn modelId="{032EB0AB-691A-4CBC-8DEC-A0ECE8617469}" type="presOf" srcId="{A4700AA1-62AB-42F6-94E5-9DABE6AF3F7D}" destId="{10A473DE-B092-45EC-9EC4-83F76B79A396}" srcOrd="0" destOrd="0" presId="urn:microsoft.com/office/officeart/2008/layout/LinedList"/>
    <dgm:cxn modelId="{97CAC9C9-77F5-4EFA-BAC7-0B7CF9A944ED}" srcId="{800BCA6C-C6AB-468B-B03F-B903F611621B}" destId="{5D3A7130-0FD8-4182-BBA3-ED37A7CFE773}" srcOrd="4" destOrd="0" parTransId="{404565E1-442C-4991-8A22-4AE2ABCDE6CA}" sibTransId="{3A5BCF8F-FFE7-47A4-B48B-445F43EB29A2}"/>
    <dgm:cxn modelId="{24CE1AF9-623E-4686-9EC5-A054E30A1D1C}" srcId="{800BCA6C-C6AB-468B-B03F-B903F611621B}" destId="{39A197B9-1BD1-4F8F-8174-638974CA3049}" srcOrd="2" destOrd="0" parTransId="{9C63C849-4DF1-487E-9F19-3F472E7B5759}" sibTransId="{0975896C-77B8-4418-80AD-3071F83D973C}"/>
    <dgm:cxn modelId="{889E8DE2-527B-4FB8-B0A2-316207B92531}" type="presParOf" srcId="{8706FB2F-30EE-4FBF-B8C3-78273602BD8A}" destId="{7CABEF2D-F55A-4019-AB16-A682304420AE}" srcOrd="0" destOrd="0" presId="urn:microsoft.com/office/officeart/2008/layout/LinedList"/>
    <dgm:cxn modelId="{3D86595D-E1F0-444C-95C1-5B89F1814088}" type="presParOf" srcId="{8706FB2F-30EE-4FBF-B8C3-78273602BD8A}" destId="{E740E345-38CD-440A-BBC0-F6727FD790B7}" srcOrd="1" destOrd="0" presId="urn:microsoft.com/office/officeart/2008/layout/LinedList"/>
    <dgm:cxn modelId="{16E0E1E9-C3F4-49D0-9EC0-D749E5C95D42}" type="presParOf" srcId="{E740E345-38CD-440A-BBC0-F6727FD790B7}" destId="{54E06207-6E9A-459B-9513-48E508B565C4}" srcOrd="0" destOrd="0" presId="urn:microsoft.com/office/officeart/2008/layout/LinedList"/>
    <dgm:cxn modelId="{A75C21F4-8DB1-4F59-B4EA-05694C2B4891}" type="presParOf" srcId="{E740E345-38CD-440A-BBC0-F6727FD790B7}" destId="{DEA67C38-C029-4891-A2FC-ED7B0FDFFBB7}" srcOrd="1" destOrd="0" presId="urn:microsoft.com/office/officeart/2008/layout/LinedList"/>
    <dgm:cxn modelId="{3F7D8213-DD11-4AB9-A435-EBBCAD82EB62}" type="presParOf" srcId="{8706FB2F-30EE-4FBF-B8C3-78273602BD8A}" destId="{94B3A7C9-1EFE-4516-A985-A002B9A7A6E1}" srcOrd="2" destOrd="0" presId="urn:microsoft.com/office/officeart/2008/layout/LinedList"/>
    <dgm:cxn modelId="{05488D0D-0025-400F-BE86-2BFFE9D2F21D}" type="presParOf" srcId="{8706FB2F-30EE-4FBF-B8C3-78273602BD8A}" destId="{216BF342-30B0-4F92-8DAC-141EFC92CA17}" srcOrd="3" destOrd="0" presId="urn:microsoft.com/office/officeart/2008/layout/LinedList"/>
    <dgm:cxn modelId="{DD484669-14FD-4AA4-8959-0CAA76178290}" type="presParOf" srcId="{216BF342-30B0-4F92-8DAC-141EFC92CA17}" destId="{10A473DE-B092-45EC-9EC4-83F76B79A396}" srcOrd="0" destOrd="0" presId="urn:microsoft.com/office/officeart/2008/layout/LinedList"/>
    <dgm:cxn modelId="{E2EE610D-81D4-42F2-8077-D81970D6E395}" type="presParOf" srcId="{216BF342-30B0-4F92-8DAC-141EFC92CA17}" destId="{AAFD41F8-2A54-4BFC-AF89-E205BFEBC0D4}" srcOrd="1" destOrd="0" presId="urn:microsoft.com/office/officeart/2008/layout/LinedList"/>
    <dgm:cxn modelId="{3BA39225-3AA4-4BE3-BBD1-060742C1BA7F}" type="presParOf" srcId="{8706FB2F-30EE-4FBF-B8C3-78273602BD8A}" destId="{3D35E67C-ED3E-47E0-B8B2-ED1B23C78F62}" srcOrd="4" destOrd="0" presId="urn:microsoft.com/office/officeart/2008/layout/LinedList"/>
    <dgm:cxn modelId="{13E57962-620F-4F7D-AD48-EC6F0C224F08}" type="presParOf" srcId="{8706FB2F-30EE-4FBF-B8C3-78273602BD8A}" destId="{9BDE4822-1E76-4EBF-B23F-14F350D7C73E}" srcOrd="5" destOrd="0" presId="urn:microsoft.com/office/officeart/2008/layout/LinedList"/>
    <dgm:cxn modelId="{F64F5AF5-8190-4CFB-A37D-35BDB5C8C410}" type="presParOf" srcId="{9BDE4822-1E76-4EBF-B23F-14F350D7C73E}" destId="{DB3C9A21-F01E-423C-ACA4-01C0E04762C8}" srcOrd="0" destOrd="0" presId="urn:microsoft.com/office/officeart/2008/layout/LinedList"/>
    <dgm:cxn modelId="{0AA76361-E76D-4A21-8399-AB2E67D0A9FC}" type="presParOf" srcId="{9BDE4822-1E76-4EBF-B23F-14F350D7C73E}" destId="{F6A96589-E401-42A4-A729-62B2E2989CF5}" srcOrd="1" destOrd="0" presId="urn:microsoft.com/office/officeart/2008/layout/LinedList"/>
    <dgm:cxn modelId="{FF121D26-A7A1-4367-A557-727483B65B5C}" type="presParOf" srcId="{8706FB2F-30EE-4FBF-B8C3-78273602BD8A}" destId="{A86E4132-C201-4239-9F79-EAAD2632800F}" srcOrd="6" destOrd="0" presId="urn:microsoft.com/office/officeart/2008/layout/LinedList"/>
    <dgm:cxn modelId="{3E09C646-921F-46B9-8FEF-740F5F4B5504}" type="presParOf" srcId="{8706FB2F-30EE-4FBF-B8C3-78273602BD8A}" destId="{47665387-1162-48F3-8BA4-FC9F9AD112B0}" srcOrd="7" destOrd="0" presId="urn:microsoft.com/office/officeart/2008/layout/LinedList"/>
    <dgm:cxn modelId="{2B2E3CBC-76A2-40D0-B793-0608E318BACC}" type="presParOf" srcId="{47665387-1162-48F3-8BA4-FC9F9AD112B0}" destId="{D415B8E4-0C43-4906-AF18-63F6F246C054}" srcOrd="0" destOrd="0" presId="urn:microsoft.com/office/officeart/2008/layout/LinedList"/>
    <dgm:cxn modelId="{7D8ED892-C930-400D-B862-44DD22245045}" type="presParOf" srcId="{47665387-1162-48F3-8BA4-FC9F9AD112B0}" destId="{20A78011-7E38-4391-882D-2B54E5A0B6FE}" srcOrd="1" destOrd="0" presId="urn:microsoft.com/office/officeart/2008/layout/LinedList"/>
    <dgm:cxn modelId="{4EA3A082-F8B3-49A9-A8AE-274F2135E37E}" type="presParOf" srcId="{8706FB2F-30EE-4FBF-B8C3-78273602BD8A}" destId="{6068DA5A-15ED-4B5B-8D03-3021738475D3}" srcOrd="8" destOrd="0" presId="urn:microsoft.com/office/officeart/2008/layout/LinedList"/>
    <dgm:cxn modelId="{2A35F9E9-BA96-4241-AF18-D49904E1CCDE}" type="presParOf" srcId="{8706FB2F-30EE-4FBF-B8C3-78273602BD8A}" destId="{A02E7E2C-56D6-489D-8FD9-F224B0341618}" srcOrd="9" destOrd="0" presId="urn:microsoft.com/office/officeart/2008/layout/LinedList"/>
    <dgm:cxn modelId="{B9ACB25D-4297-40AE-99EC-ED2DC00E5908}" type="presParOf" srcId="{A02E7E2C-56D6-489D-8FD9-F224B0341618}" destId="{132499A0-03CB-4B53-857E-D04DA25301C7}" srcOrd="0" destOrd="0" presId="urn:microsoft.com/office/officeart/2008/layout/LinedList"/>
    <dgm:cxn modelId="{9E1FF5F9-55A0-4AA9-8BD2-46A0336339C1}" type="presParOf" srcId="{A02E7E2C-56D6-489D-8FD9-F224B0341618}" destId="{991CAC65-7BC4-472A-A416-6457AB2D37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6FC3D-4096-4C9F-85FF-009A964AB663}">
      <dsp:nvSpPr>
        <dsp:cNvPr id="0" name=""/>
        <dsp:cNvSpPr/>
      </dsp:nvSpPr>
      <dsp:spPr>
        <a:xfrm>
          <a:off x="0" y="2050"/>
          <a:ext cx="882565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C47667-6C66-43B2-985B-C4729BA2862C}">
      <dsp:nvSpPr>
        <dsp:cNvPr id="0" name=""/>
        <dsp:cNvSpPr/>
      </dsp:nvSpPr>
      <dsp:spPr>
        <a:xfrm>
          <a:off x="0" y="2050"/>
          <a:ext cx="8825659" cy="1398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>
              <a:solidFill>
                <a:srgbClr val="FCF7F1"/>
              </a:solidFill>
            </a:rPr>
            <a:t>A fenntartási költsége majdnem 50 százalékkal kisebbek, mint egy hagyományos technológiával épült ház esetében. Ez egy fontos szempont lehet, mivel egy átlagos család jövedelmének jelentős részét a lakás költségei viszik el. </a:t>
          </a:r>
          <a:endParaRPr lang="en-US" sz="2100" kern="1200" dirty="0">
            <a:solidFill>
              <a:srgbClr val="FCF7F1"/>
            </a:solidFill>
          </a:endParaRPr>
        </a:p>
      </dsp:txBody>
      <dsp:txXfrm>
        <a:off x="0" y="2050"/>
        <a:ext cx="8825659" cy="1398455"/>
      </dsp:txXfrm>
    </dsp:sp>
    <dsp:sp modelId="{710FB37D-C0D4-4AEE-BEB9-7D40C4A2F72C}">
      <dsp:nvSpPr>
        <dsp:cNvPr id="0" name=""/>
        <dsp:cNvSpPr/>
      </dsp:nvSpPr>
      <dsp:spPr>
        <a:xfrm>
          <a:off x="0" y="1400505"/>
          <a:ext cx="882565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365681-5FD2-49E9-A7EF-C45D6C558663}">
      <dsp:nvSpPr>
        <dsp:cNvPr id="0" name=""/>
        <dsp:cNvSpPr/>
      </dsp:nvSpPr>
      <dsp:spPr>
        <a:xfrm>
          <a:off x="0" y="1400505"/>
          <a:ext cx="8825659" cy="1398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1" i="1" kern="1200" dirty="0">
              <a:solidFill>
                <a:srgbClr val="FCF7F1"/>
              </a:solidFill>
            </a:rPr>
            <a:t>Egy számítás szerint míg egy átlagos téglaház éves, négyzetméterre számított fűtési költsége 1800Ft, addig egy SIP-eljárással készült lakásra csupán 950Ft-ot kell költeni. </a:t>
          </a:r>
          <a:endParaRPr lang="en-US" sz="2100" b="1" i="1" kern="1200" dirty="0">
            <a:solidFill>
              <a:srgbClr val="FCF7F1"/>
            </a:solidFill>
          </a:endParaRPr>
        </a:p>
      </dsp:txBody>
      <dsp:txXfrm>
        <a:off x="0" y="1400505"/>
        <a:ext cx="8825659" cy="1398455"/>
      </dsp:txXfrm>
    </dsp:sp>
    <dsp:sp modelId="{87871F2E-3E0D-4B12-9FB6-5436335DDF80}">
      <dsp:nvSpPr>
        <dsp:cNvPr id="0" name=""/>
        <dsp:cNvSpPr/>
      </dsp:nvSpPr>
      <dsp:spPr>
        <a:xfrm>
          <a:off x="0" y="2798961"/>
          <a:ext cx="882565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42D719-4E09-44A9-9871-4CAA8FC06E28}">
      <dsp:nvSpPr>
        <dsp:cNvPr id="0" name=""/>
        <dsp:cNvSpPr/>
      </dsp:nvSpPr>
      <dsp:spPr>
        <a:xfrm>
          <a:off x="0" y="2798961"/>
          <a:ext cx="8825659" cy="1398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>
              <a:solidFill>
                <a:srgbClr val="FCF7F1"/>
              </a:solidFill>
            </a:rPr>
            <a:t>Az alacsony építési költségek szintén a SIP technológia mellett szólnak. Ha az alap ki van öntve, akkor az előre gyártott elemek akár télen, fagypont alatti hőmérsékleten is összeszerelhetők. </a:t>
          </a:r>
          <a:endParaRPr lang="en-US" sz="2100" kern="1200" dirty="0">
            <a:solidFill>
              <a:srgbClr val="FCF7F1"/>
            </a:solidFill>
          </a:endParaRPr>
        </a:p>
      </dsp:txBody>
      <dsp:txXfrm>
        <a:off x="0" y="2798961"/>
        <a:ext cx="8825659" cy="1398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BEF2D-F55A-4019-AB16-A682304420AE}">
      <dsp:nvSpPr>
        <dsp:cNvPr id="0" name=""/>
        <dsp:cNvSpPr/>
      </dsp:nvSpPr>
      <dsp:spPr>
        <a:xfrm>
          <a:off x="0" y="465"/>
          <a:ext cx="51324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06207-6E9A-459B-9513-48E508B565C4}">
      <dsp:nvSpPr>
        <dsp:cNvPr id="0" name=""/>
        <dsp:cNvSpPr/>
      </dsp:nvSpPr>
      <dsp:spPr>
        <a:xfrm>
          <a:off x="0" y="465"/>
          <a:ext cx="5132438" cy="762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0" kern="1200" dirty="0">
              <a:solidFill>
                <a:srgbClr val="FCF7F1"/>
              </a:solidFill>
            </a:rPr>
            <a:t>A készültségi fokot a Megrendelő határozza meg – lehetőség van szerkezet kész állapot-, és kulcsrakész állapot között választani. </a:t>
          </a:r>
          <a:endParaRPr lang="en-US" sz="1500" kern="1200" dirty="0">
            <a:solidFill>
              <a:srgbClr val="FCF7F1"/>
            </a:solidFill>
          </a:endParaRPr>
        </a:p>
      </dsp:txBody>
      <dsp:txXfrm>
        <a:off x="0" y="465"/>
        <a:ext cx="5132438" cy="762162"/>
      </dsp:txXfrm>
    </dsp:sp>
    <dsp:sp modelId="{94B3A7C9-1EFE-4516-A985-A002B9A7A6E1}">
      <dsp:nvSpPr>
        <dsp:cNvPr id="0" name=""/>
        <dsp:cNvSpPr/>
      </dsp:nvSpPr>
      <dsp:spPr>
        <a:xfrm>
          <a:off x="0" y="762627"/>
          <a:ext cx="5132438" cy="0"/>
        </a:xfrm>
        <a:prstGeom prst="line">
          <a:avLst/>
        </a:prstGeom>
        <a:solidFill>
          <a:schemeClr val="accent2">
            <a:hueOff val="-332684"/>
            <a:satOff val="2054"/>
            <a:lumOff val="-294"/>
            <a:alphaOff val="0"/>
          </a:schemeClr>
        </a:solidFill>
        <a:ln w="19050" cap="rnd" cmpd="sng" algn="ctr">
          <a:solidFill>
            <a:schemeClr val="accent2">
              <a:hueOff val="-332684"/>
              <a:satOff val="2054"/>
              <a:lumOff val="-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473DE-B092-45EC-9EC4-83F76B79A396}">
      <dsp:nvSpPr>
        <dsp:cNvPr id="0" name=""/>
        <dsp:cNvSpPr/>
      </dsp:nvSpPr>
      <dsp:spPr>
        <a:xfrm>
          <a:off x="0" y="762627"/>
          <a:ext cx="5132438" cy="762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0" kern="1200" dirty="0">
              <a:solidFill>
                <a:srgbClr val="FCF7F1"/>
              </a:solidFill>
            </a:rPr>
            <a:t>A szerkezetkész – főfalak, válaszfalak, tetőszerkezet, alapozás –  </a:t>
          </a:r>
          <a:r>
            <a:rPr lang="hu-HU" sz="1500" b="1" i="1" kern="1200" dirty="0">
              <a:solidFill>
                <a:srgbClr val="FCF7F1"/>
              </a:solidFill>
            </a:rPr>
            <a:t>290. 000.- Ft/m2 </a:t>
          </a:r>
          <a:endParaRPr lang="en-US" sz="1500" b="1" i="1" kern="1200" dirty="0">
            <a:solidFill>
              <a:srgbClr val="FCF7F1"/>
            </a:solidFill>
          </a:endParaRPr>
        </a:p>
      </dsp:txBody>
      <dsp:txXfrm>
        <a:off x="0" y="762627"/>
        <a:ext cx="5132438" cy="762162"/>
      </dsp:txXfrm>
    </dsp:sp>
    <dsp:sp modelId="{3D35E67C-ED3E-47E0-B8B2-ED1B23C78F62}">
      <dsp:nvSpPr>
        <dsp:cNvPr id="0" name=""/>
        <dsp:cNvSpPr/>
      </dsp:nvSpPr>
      <dsp:spPr>
        <a:xfrm>
          <a:off x="0" y="1524789"/>
          <a:ext cx="5132438" cy="0"/>
        </a:xfrm>
        <a:prstGeom prst="line">
          <a:avLst/>
        </a:prstGeom>
        <a:solidFill>
          <a:schemeClr val="accent2">
            <a:hueOff val="-665368"/>
            <a:satOff val="4108"/>
            <a:lumOff val="-588"/>
            <a:alphaOff val="0"/>
          </a:schemeClr>
        </a:solidFill>
        <a:ln w="19050" cap="rnd" cmpd="sng" algn="ctr">
          <a:solidFill>
            <a:schemeClr val="accent2">
              <a:hueOff val="-665368"/>
              <a:satOff val="4108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C9A21-F01E-423C-ACA4-01C0E04762C8}">
      <dsp:nvSpPr>
        <dsp:cNvPr id="0" name=""/>
        <dsp:cNvSpPr/>
      </dsp:nvSpPr>
      <dsp:spPr>
        <a:xfrm>
          <a:off x="0" y="1524789"/>
          <a:ext cx="5132438" cy="762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b="0" i="0" kern="1200" dirty="0">
              <a:solidFill>
                <a:srgbClr val="FCF7F1"/>
              </a:solidFill>
            </a:rPr>
            <a:t>A kulcsrakész állapot </a:t>
          </a:r>
          <a:r>
            <a:rPr lang="hu-HU" sz="1500" b="1" i="1" kern="1200" dirty="0">
              <a:solidFill>
                <a:srgbClr val="FCF7F1"/>
              </a:solidFill>
            </a:rPr>
            <a:t>450. 000.- Ft/m2</a:t>
          </a:r>
          <a:endParaRPr lang="en-US" sz="1500" b="1" i="1" kern="1200" dirty="0">
            <a:solidFill>
              <a:srgbClr val="FCF7F1"/>
            </a:solidFill>
          </a:endParaRPr>
        </a:p>
      </dsp:txBody>
      <dsp:txXfrm>
        <a:off x="0" y="1524789"/>
        <a:ext cx="5132438" cy="762162"/>
      </dsp:txXfrm>
    </dsp:sp>
    <dsp:sp modelId="{A86E4132-C201-4239-9F79-EAAD2632800F}">
      <dsp:nvSpPr>
        <dsp:cNvPr id="0" name=""/>
        <dsp:cNvSpPr/>
      </dsp:nvSpPr>
      <dsp:spPr>
        <a:xfrm>
          <a:off x="0" y="2286952"/>
          <a:ext cx="5132438" cy="0"/>
        </a:xfrm>
        <a:prstGeom prst="line">
          <a:avLst/>
        </a:prstGeom>
        <a:solidFill>
          <a:schemeClr val="accent2">
            <a:hueOff val="-998051"/>
            <a:satOff val="6162"/>
            <a:lumOff val="-882"/>
            <a:alphaOff val="0"/>
          </a:schemeClr>
        </a:solidFill>
        <a:ln w="19050" cap="rnd" cmpd="sng" algn="ctr">
          <a:solidFill>
            <a:schemeClr val="accent2">
              <a:hueOff val="-998051"/>
              <a:satOff val="6162"/>
              <a:lumOff val="-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5B8E4-0C43-4906-AF18-63F6F246C054}">
      <dsp:nvSpPr>
        <dsp:cNvPr id="0" name=""/>
        <dsp:cNvSpPr/>
      </dsp:nvSpPr>
      <dsp:spPr>
        <a:xfrm>
          <a:off x="0" y="2286952"/>
          <a:ext cx="5132438" cy="762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>
              <a:solidFill>
                <a:srgbClr val="FCF7F1"/>
              </a:solidFill>
            </a:rPr>
            <a:t>Vállaljuk a tervezést, és az engedélyeztetési eljárás lebonyolítását </a:t>
          </a:r>
        </a:p>
      </dsp:txBody>
      <dsp:txXfrm>
        <a:off x="0" y="2286952"/>
        <a:ext cx="5132438" cy="762162"/>
      </dsp:txXfrm>
    </dsp:sp>
    <dsp:sp modelId="{6068DA5A-15ED-4B5B-8D03-3021738475D3}">
      <dsp:nvSpPr>
        <dsp:cNvPr id="0" name=""/>
        <dsp:cNvSpPr/>
      </dsp:nvSpPr>
      <dsp:spPr>
        <a:xfrm>
          <a:off x="0" y="3049114"/>
          <a:ext cx="5132438" cy="0"/>
        </a:xfrm>
        <a:prstGeom prst="line">
          <a:avLst/>
        </a:prstGeom>
        <a:solidFill>
          <a:schemeClr val="accent2">
            <a:hueOff val="-1330735"/>
            <a:satOff val="8216"/>
            <a:lumOff val="-1176"/>
            <a:alphaOff val="0"/>
          </a:schemeClr>
        </a:solidFill>
        <a:ln w="19050" cap="rnd" cmpd="sng" algn="ctr">
          <a:solidFill>
            <a:schemeClr val="accent2">
              <a:hueOff val="-1330735"/>
              <a:satOff val="8216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499A0-03CB-4B53-857E-D04DA25301C7}">
      <dsp:nvSpPr>
        <dsp:cNvPr id="0" name=""/>
        <dsp:cNvSpPr/>
      </dsp:nvSpPr>
      <dsp:spPr>
        <a:xfrm>
          <a:off x="0" y="3049114"/>
          <a:ext cx="5132438" cy="762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>
              <a:solidFill>
                <a:srgbClr val="FCF7F1"/>
              </a:solidFill>
            </a:rPr>
            <a:t> Áraink Nettó árak és forintban értendőek. A változtatás jogát fenntartjuk.</a:t>
          </a:r>
        </a:p>
      </dsp:txBody>
      <dsp:txXfrm>
        <a:off x="0" y="3049114"/>
        <a:ext cx="5132438" cy="762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14DCE5-411A-4E42-AD3C-2494A4EAE779}" type="datetime1">
              <a:rPr lang="hu-HU" smtClean="0"/>
              <a:t>2023. 08. 01.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368516-3842-4620-B9B3-67F535CB3A5D}" type="datetime1">
              <a:rPr lang="hu-HU" smtClean="0"/>
              <a:t>2023. 08. 01.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"/>
              <a:t>Mintaszöveg szerkesztése</a:t>
            </a:r>
            <a:endParaRPr lang="en-US"/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 rtl="0"/>
            <a:fld id="{E8BDBE0D-D7BD-4B72-8656-1BA1EE15204D}" type="datetime1">
              <a:rPr lang="hu-HU" smtClean="0"/>
              <a:t>2023. 08. 01.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150E88-5DA4-48FE-971C-3A8E0386704F}" type="datetime1">
              <a:rPr lang="hu-HU" smtClean="0"/>
              <a:t>2023. 08. 01.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95549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150E88-5DA4-48FE-971C-3A8E0386704F}" type="datetime1">
              <a:rPr lang="hu-HU" smtClean="0"/>
              <a:t>2023. 08. 01.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66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150E88-5DA4-48FE-971C-3A8E0386704F}" type="datetime1">
              <a:rPr lang="hu-HU" smtClean="0"/>
              <a:t>2023. 08. 01.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68232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150E88-5DA4-48FE-971C-3A8E0386704F}" type="datetime1">
              <a:rPr lang="hu-HU" smtClean="0"/>
              <a:t>2023. 08. 01.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57900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150E88-5DA4-48FE-971C-3A8E0386704F}" type="datetime1">
              <a:rPr lang="hu-HU" smtClean="0"/>
              <a:t>2023. 08. 01.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27668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150E88-5DA4-48FE-971C-3A8E0386704F}" type="datetime1">
              <a:rPr lang="hu-HU" smtClean="0"/>
              <a:t>2023. 08. 01.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19202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8164A21-2A73-421C-B26A-59E41BBEFBEB}" type="datetime1">
              <a:rPr lang="hu-HU" smtClean="0"/>
              <a:t>2023. 08. 01.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56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CBEE9-063A-466D-A69B-CD20FA75015F}" type="datetime1">
              <a:rPr lang="hu-HU" smtClean="0"/>
              <a:t>2023. 08. 01.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A52B9-A8AB-438E-B534-4C40C3A9E74F}" type="datetime1">
              <a:rPr lang="hu-HU" smtClean="0"/>
              <a:t>2023. 08. 01.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5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1F62F7-5E21-4DF6-AD45-F2360C22BAAE}" type="datetime1">
              <a:rPr lang="hu-HU" smtClean="0"/>
              <a:t>2023. 08. 01.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5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150E88-5DA4-48FE-971C-3A8E0386704F}" type="datetime1">
              <a:rPr lang="hu-HU" smtClean="0"/>
              <a:t>2023. 08. 01.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3229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B1E64E-AF4C-4D8A-B1A2-6376454CC97D}" type="datetime1">
              <a:rPr lang="hu-HU" smtClean="0"/>
              <a:t>2023. 08. 01.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D377358-1C37-4F07-9A78-BAC0F950DA57}" type="datetime1">
              <a:rPr lang="hu-HU" smtClean="0"/>
              <a:t>2023. 08. 01.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1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FCB3493-9A23-4FBB-AEE0-C0E6D5F3648B}" type="datetime1">
              <a:rPr lang="hu-HU" smtClean="0"/>
              <a:t>2023. 08. 01.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9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5F6E80-D825-48C2-9648-1D1B31372F92}" type="datetime1">
              <a:rPr lang="hu-HU" smtClean="0"/>
              <a:t>2023. 08. 01.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60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150E88-5DA4-48FE-971C-3A8E0386704F}" type="datetime1">
              <a:rPr lang="hu-HU" smtClean="0"/>
              <a:t>2023. 08. 01.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20811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fld id="{10150E88-5DA4-48FE-971C-3A8E0386704F}" type="datetime1">
              <a:rPr lang="hu-HU" smtClean="0"/>
              <a:t>2023. 08. 01.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6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  <p:sldLayoutId id="2147484014" r:id="rId14"/>
    <p:sldLayoutId id="2147484015" r:id="rId15"/>
    <p:sldLayoutId id="2147484016" r:id="rId16"/>
    <p:sldLayoutId id="2147484017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ugyvezeto@erkicegcsoport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kovacs.miklos@erkicegcsoport.hu" TargetMode="External"/><Relationship Id="rId4" Type="http://schemas.openxmlformats.org/officeDocument/2006/relationships/hyperlink" Target="mailto:fekete.zsuzsanna@erkicegcsoport.h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25">
            <a:extLst>
              <a:ext uri="{FF2B5EF4-FFF2-40B4-BE49-F238E27FC236}">
                <a16:creationId xmlns:a16="http://schemas.microsoft.com/office/drawing/2014/main" id="{EF0B0C38-1259-4AEC-B522-265C67B7E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F920FA7-F746-4E88-8DF5-E0F327F87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9928A430-0B4B-469C-A5BF-259B1B882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C14068A5-EB61-44D9-8AEE-2053AB6DC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4" name="Oval 129">
              <a:extLst>
                <a:ext uri="{FF2B5EF4-FFF2-40B4-BE49-F238E27FC236}">
                  <a16:creationId xmlns:a16="http://schemas.microsoft.com/office/drawing/2014/main" id="{FA83CADC-6A30-4966-97A2-7890A1BAE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1" name="Freeform 5">
              <a:extLst>
                <a:ext uri="{FF2B5EF4-FFF2-40B4-BE49-F238E27FC236}">
                  <a16:creationId xmlns:a16="http://schemas.microsoft.com/office/drawing/2014/main" id="{E8B22A6D-1F5E-4819-9D42-B2DB82B6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9A1B461-788F-4C1B-B9FD-002300488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061" y="1241266"/>
            <a:ext cx="5428551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SIP Bemutató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948BFA6-A511-4B1F-974B-1C9D698DE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23335" y="396836"/>
            <a:ext cx="4992157" cy="6058999"/>
            <a:chOff x="6776508" y="396836"/>
            <a:chExt cx="4992157" cy="6058999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0812B49-68BF-47E1-ABAE-C17BD4110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7" name="Freeform 5">
              <a:extLst>
                <a:ext uri="{FF2B5EF4-FFF2-40B4-BE49-F238E27FC236}">
                  <a16:creationId xmlns:a16="http://schemas.microsoft.com/office/drawing/2014/main" id="{6D4F55CD-C9A2-4FD9-B0C7-AED458C9B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436158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95354FEE-1640-464F-87BF-B0B064B33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347266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121" name="Kép 120" descr="A képen épület, ég, kültéri, fa látható&#10;&#10;Automatikusan generált leírás">
            <a:extLst>
              <a:ext uri="{FF2B5EF4-FFF2-40B4-BE49-F238E27FC236}">
                <a16:creationId xmlns:a16="http://schemas.microsoft.com/office/drawing/2014/main" id="{22E91560-2F33-8D34-8472-7091CFB2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64" y="1409648"/>
            <a:ext cx="3526244" cy="1736675"/>
          </a:xfrm>
          <a:prstGeom prst="rect">
            <a:avLst/>
          </a:prstGeom>
        </p:spPr>
      </p:pic>
      <p:pic>
        <p:nvPicPr>
          <p:cNvPr id="5" name="Kép 4" descr="A képen Betűtípus, Grafika, Grafikus tervezés, embléma látható&#10;&#10;Automatikusan generált leírás">
            <a:extLst>
              <a:ext uri="{FF2B5EF4-FFF2-40B4-BE49-F238E27FC236}">
                <a16:creationId xmlns:a16="http://schemas.microsoft.com/office/drawing/2014/main" id="{33D207CE-E23A-D51B-8823-21F728A4B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64" y="4100584"/>
            <a:ext cx="3526244" cy="121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65">
            <a:extLst>
              <a:ext uri="{FF2B5EF4-FFF2-40B4-BE49-F238E27FC236}">
                <a16:creationId xmlns:a16="http://schemas.microsoft.com/office/drawing/2014/main" id="{EC9DECE0-DF60-48D3-8609-3B57BC205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A8662D65-524C-4C29-9262-C51E2EF6A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B7A403D-A4F1-E05E-13A6-6EF49BADBD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</a:blip>
          <a:srcRect r="9090" b="14871"/>
          <a:stretch/>
        </p:blipFill>
        <p:spPr>
          <a:xfrm>
            <a:off x="474133" y="469900"/>
            <a:ext cx="11243734" cy="592243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5069E75-6C2A-38C7-FDE5-F77EF062C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hu-HU"/>
              <a:t>      SIP technológia és a SIP panel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048CA64-9290-42A8-9F4F-75B9F31CA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BE0B373-8AFB-1A4D-BB42-33AF9BD4C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820333"/>
            <a:ext cx="8825659" cy="419946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sz="1400">
                <a:solidFill>
                  <a:schemeClr val="bg1"/>
                </a:solidFill>
              </a:rPr>
              <a:t>A SIP (Structural Insulated Panels System) nem más, mint egy faszerkezetű könnyűszerkezetes építési mód, mely alkalmazkodik a megrendelő igényeihez. Szerkezetileg roppant egyszerű, ezáltal gyorsan és könnyen kevés hiba lehetőséggel lehet megépíteni. A szerkezet két OSB farostlemez között 12 cm-es tartószerkezeti váz, és extrudált polisztirolhab hőszigeteléssel, melyet energetikai szempontból külső oldalán további tetszőleges homlokzati hőszigeteléssel lehet kialakítani. </a:t>
            </a:r>
          </a:p>
          <a:p>
            <a:pPr>
              <a:lnSpc>
                <a:spcPct val="90000"/>
              </a:lnSpc>
              <a:buNone/>
            </a:pPr>
            <a:r>
              <a:rPr lang="hu-HU" sz="1400">
                <a:solidFill>
                  <a:schemeClr val="bg1"/>
                </a:solidFill>
              </a:rPr>
              <a:t>A hőszigetelések felületén tetszőleges technológiájú homlokzati vékonyvakolat készülhet üvegszálháló erősítéssel, tetszőleges színezéssel. SIP TECHNOLÓGIA Ezzel az eljárással készült lakóépületek olcsóbbak, mint az átlagos téglaházak, a fűtési költségeik is lényegesen alacsonyabbak. Új, környezetbarát és energiatakarékos építési technológiát régóta alkalmazzák a hazai piacon. A ma már jól ismert, SIP  eljárást a 30-as években dolgozta ki Frank Lloyd Wright amerikai építész. </a:t>
            </a:r>
          </a:p>
          <a:p>
            <a:pPr>
              <a:lnSpc>
                <a:spcPct val="90000"/>
              </a:lnSpc>
              <a:buNone/>
            </a:pPr>
            <a:r>
              <a:rPr lang="hu-HU" sz="1400">
                <a:solidFill>
                  <a:schemeClr val="bg1"/>
                </a:solidFill>
              </a:rPr>
              <a:t>SIP PANEL - Egy réteg 12 mm-es OSB farostlemez [természetes, kiváló tűzvédelem, páradiffúziós ellenállás, hővezetési tényező] - Szerkezeti fa vázszerkezet beépítése 60 centiméterenként [gerendák és keresztmerevítés] - Extrudált polisztirol [EPS] speciális hőszigetelő anyag [kiváló fizikai és kémiai tényezőkkel, egészségkárosító anyagot nem tartalmaz] - Egy réteg 12 mm-es OSB farostlemez [természetes, kiváló tűzvédelem, páradiffúziós ellenállás, hővezetési tényező] A panelek szerkezeteit speciális eljárással összeillesztik, amely minden gyártási fázisa minősített, és a falszerkezet minden szabvány értéknek megfelel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203D5BA-67A2-D74A-DCB3-87021BC33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0938" y="6394061"/>
            <a:ext cx="990599" cy="304799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7B7A52B9-A8AB-438E-B534-4C40C3A9E74F}" type="datetime1">
              <a:rPr lang="hu-HU" smtClean="0"/>
              <a:pPr rtl="0">
                <a:spcAft>
                  <a:spcPts val="600"/>
                </a:spcAft>
              </a:pPr>
              <a:t>2023. 08. 01.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8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id="{EC9DECE0-DF60-48D3-8609-3B57BC205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 5">
            <a:extLst>
              <a:ext uri="{FF2B5EF4-FFF2-40B4-BE49-F238E27FC236}">
                <a16:creationId xmlns:a16="http://schemas.microsoft.com/office/drawing/2014/main" id="{A8662D65-524C-4C29-9262-C51E2EF6A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9" name="Kép 8" descr="A képen épület, kültéri, ég, ház látható&#10;&#10;Automatikusan generált leírás">
            <a:extLst>
              <a:ext uri="{FF2B5EF4-FFF2-40B4-BE49-F238E27FC236}">
                <a16:creationId xmlns:a16="http://schemas.microsoft.com/office/drawing/2014/main" id="{DE1207D9-B50E-9FC7-4A35-C5D37B261B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</a:blip>
          <a:srcRect t="9085" r="9090" b="5786"/>
          <a:stretch/>
        </p:blipFill>
        <p:spPr>
          <a:xfrm>
            <a:off x="474133" y="469900"/>
            <a:ext cx="11243734" cy="592243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D86F138-659A-80FE-0C4C-558C28DD8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hu-HU"/>
              <a:t>  SIP házak fenntartása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048CA64-9290-42A8-9F4F-75B9F31CA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190FE12-BD86-AE0C-6AD1-D91364E817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0938" y="6394061"/>
            <a:ext cx="990599" cy="304799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7B7A52B9-A8AB-438E-B534-4C40C3A9E74F}" type="datetime1">
              <a:rPr lang="hu-HU"/>
              <a:pPr rtl="0">
                <a:spcAft>
                  <a:spcPts val="600"/>
                </a:spcAft>
              </a:pPr>
              <a:t>2023. 08. 01.</a:t>
            </a:fld>
            <a:endParaRPr lang="en-US"/>
          </a:p>
        </p:txBody>
      </p:sp>
      <p:graphicFrame>
        <p:nvGraphicFramePr>
          <p:cNvPr id="6" name="Tartalom helye 2">
            <a:extLst>
              <a:ext uri="{FF2B5EF4-FFF2-40B4-BE49-F238E27FC236}">
                <a16:creationId xmlns:a16="http://schemas.microsoft.com/office/drawing/2014/main" id="{08CD4EE6-F3F8-BC3A-8BD3-4B2E7B1F24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26313"/>
              </p:ext>
            </p:extLst>
          </p:nvPr>
        </p:nvGraphicFramePr>
        <p:xfrm>
          <a:off x="1154954" y="1820333"/>
          <a:ext cx="8825659" cy="4199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2677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89674B87-B7AA-4FDD-B75B-0E6F82BF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67027"/>
            <a:chOff x="0" y="-2373"/>
            <a:chExt cx="12192000" cy="686702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779CFA5-3E2E-44AE-8901-888F319BB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267043B-4282-450D-A595-165512D91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3ECCE6B-7124-49F7-A9F7-846F18D23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4B22195-E753-4CEB-9376-1E4C70F9D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321F675-966F-4F38-9E8C-EF813E7B0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Oval 59">
              <a:extLst>
                <a:ext uri="{FF2B5EF4-FFF2-40B4-BE49-F238E27FC236}">
                  <a16:creationId xmlns:a16="http://schemas.microsoft.com/office/drawing/2014/main" id="{3C1E1FED-8209-4304-BD7B-1E364C44A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60">
              <a:extLst>
                <a:ext uri="{FF2B5EF4-FFF2-40B4-BE49-F238E27FC236}">
                  <a16:creationId xmlns:a16="http://schemas.microsoft.com/office/drawing/2014/main" id="{DF77DFC8-AD0F-4293-A5B0-A4B35B41D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1A536217-7B6F-4117-90B1-9D52A5791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id="{11FF4C96-6962-4FEB-8800-B664A2ACC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64" name="Freeform 5">
              <a:extLst>
                <a:ext uri="{FF2B5EF4-FFF2-40B4-BE49-F238E27FC236}">
                  <a16:creationId xmlns:a16="http://schemas.microsoft.com/office/drawing/2014/main" id="{309CC5A8-B34F-420B-82A5-2B885B247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41D46D1C-C176-2539-06ED-E8348A2D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19" y="690881"/>
            <a:ext cx="2795161" cy="68072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u-HU" sz="3300" dirty="0"/>
              <a:t>                                 Előnyök</a:t>
            </a:r>
          </a:p>
        </p:txBody>
      </p:sp>
      <p:sp>
        <p:nvSpPr>
          <p:cNvPr id="32" name="Tartalom helye 2">
            <a:extLst>
              <a:ext uri="{FF2B5EF4-FFF2-40B4-BE49-F238E27FC236}">
                <a16:creationId xmlns:a16="http://schemas.microsoft.com/office/drawing/2014/main" id="{B074F0F8-E99E-7D9B-0056-0D6F6DC1B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860" y="1678772"/>
            <a:ext cx="3971425" cy="47794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hu-HU" sz="1300" dirty="0">
                <a:solidFill>
                  <a:schemeClr val="bg1"/>
                </a:solidFill>
              </a:rPr>
              <a:t>- gyorsabb, és időjárás független kivitelezés, 4 – 5 hónap alatt megépíthető</a:t>
            </a:r>
          </a:p>
          <a:p>
            <a:pPr>
              <a:lnSpc>
                <a:spcPct val="90000"/>
              </a:lnSpc>
              <a:buNone/>
            </a:pPr>
            <a:r>
              <a:rPr lang="hu-HU" sz="1300" dirty="0">
                <a:solidFill>
                  <a:schemeClr val="bg1"/>
                </a:solidFill>
              </a:rPr>
              <a:t>- olcsóbb, mint a hagyományos építés</a:t>
            </a:r>
          </a:p>
          <a:p>
            <a:pPr>
              <a:lnSpc>
                <a:spcPct val="90000"/>
              </a:lnSpc>
              <a:buNone/>
            </a:pPr>
            <a:r>
              <a:rPr lang="hu-HU" sz="1300" dirty="0">
                <a:solidFill>
                  <a:schemeClr val="bg1"/>
                </a:solidFill>
              </a:rPr>
              <a:t>- fix áros – az ára nem függ a külső hatásoktól</a:t>
            </a:r>
          </a:p>
          <a:p>
            <a:pPr>
              <a:lnSpc>
                <a:spcPct val="90000"/>
              </a:lnSpc>
              <a:buNone/>
            </a:pPr>
            <a:r>
              <a:rPr lang="hu-HU" sz="1300" dirty="0">
                <a:solidFill>
                  <a:schemeClr val="bg1"/>
                </a:solidFill>
              </a:rPr>
              <a:t>- tisztább környezet</a:t>
            </a:r>
          </a:p>
          <a:p>
            <a:pPr>
              <a:lnSpc>
                <a:spcPct val="90000"/>
              </a:lnSpc>
              <a:buNone/>
            </a:pPr>
            <a:r>
              <a:rPr lang="hu-HU" sz="1300" dirty="0">
                <a:solidFill>
                  <a:schemeClr val="bg1"/>
                </a:solidFill>
              </a:rPr>
              <a:t>- energia takarékos megoldás</a:t>
            </a:r>
          </a:p>
          <a:p>
            <a:pPr>
              <a:lnSpc>
                <a:spcPct val="90000"/>
              </a:lnSpc>
              <a:buNone/>
            </a:pPr>
            <a:r>
              <a:rPr lang="hu-HU" sz="1300" dirty="0">
                <a:solidFill>
                  <a:schemeClr val="bg1"/>
                </a:solidFill>
              </a:rPr>
              <a:t>- környezetbarát és energiatudatos technológia</a:t>
            </a:r>
          </a:p>
          <a:p>
            <a:pPr>
              <a:lnSpc>
                <a:spcPct val="90000"/>
              </a:lnSpc>
              <a:buNone/>
            </a:pPr>
            <a:r>
              <a:rPr lang="hu-HU" sz="1300" dirty="0">
                <a:solidFill>
                  <a:schemeClr val="bg1"/>
                </a:solidFill>
              </a:rPr>
              <a:t>- stabilabbak egyéb könnyűszerkezetes technológiáknál</a:t>
            </a:r>
          </a:p>
          <a:p>
            <a:pPr>
              <a:lnSpc>
                <a:spcPct val="90000"/>
              </a:lnSpc>
              <a:buNone/>
            </a:pPr>
            <a:r>
              <a:rPr lang="hu-HU" sz="1300" dirty="0">
                <a:solidFill>
                  <a:schemeClr val="bg1"/>
                </a:solidFill>
              </a:rPr>
              <a:t>- ÉMI által bevizsgált-, minősített SIP panelek</a:t>
            </a:r>
          </a:p>
          <a:p>
            <a:pPr>
              <a:lnSpc>
                <a:spcPct val="90000"/>
              </a:lnSpc>
              <a:buNone/>
            </a:pPr>
            <a:r>
              <a:rPr lang="hu-HU" sz="1300" dirty="0">
                <a:solidFill>
                  <a:schemeClr val="bg1"/>
                </a:solidFill>
              </a:rPr>
              <a:t>- költséghatékony, fenntartási költsége akár 50 %-kal olcsóbb lehet</a:t>
            </a:r>
          </a:p>
          <a:p>
            <a:pPr>
              <a:lnSpc>
                <a:spcPct val="90000"/>
              </a:lnSpc>
              <a:buNone/>
            </a:pPr>
            <a:r>
              <a:rPr lang="hu-HU" sz="1300" dirty="0">
                <a:solidFill>
                  <a:schemeClr val="bg1"/>
                </a:solidFill>
              </a:rPr>
              <a:t>Az általunk megépített lakóépületre valamennyi lakásépítési támogatás, hitel felvehető! Az </a:t>
            </a:r>
          </a:p>
          <a:p>
            <a:pPr>
              <a:lnSpc>
                <a:spcPct val="90000"/>
              </a:lnSpc>
              <a:buNone/>
            </a:pPr>
            <a:r>
              <a:rPr lang="hu-HU" sz="1300" dirty="0">
                <a:solidFill>
                  <a:schemeClr val="bg1"/>
                </a:solidFill>
              </a:rPr>
              <a:t>ország bármely pontján megépíthető, téliesített formában is.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609271D-F6D8-D5F6-F1A1-323DC7E72F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27" r="6500" b="2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B6E07BC7-FAEA-458C-90C9-A68082FB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635A03-DCF2-E15A-B2A6-3255757ED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7B7A52B9-A8AB-438E-B534-4C40C3A9E74F}" type="datetime1">
              <a:rPr lang="hu-HU" smtClean="0"/>
              <a:pPr rtl="0">
                <a:spcAft>
                  <a:spcPts val="600"/>
                </a:spcAft>
              </a:pPr>
              <a:t>2023. 08. 01.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7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298B78F7-6841-4168-8538-3E2607086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64D568C-39BB-4394-A483-C7C185002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B70B903-F367-48EC-B214-D1D26FC700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5E5B732-80F6-496B-AC33-E0FD9395D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C709F18-F3FB-4D14-B50D-6159067EB6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16E4A747-3382-4841-BCBE-78D416DEE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6" name="Freeform 5">
              <a:extLst>
                <a:ext uri="{FF2B5EF4-FFF2-40B4-BE49-F238E27FC236}">
                  <a16:creationId xmlns:a16="http://schemas.microsoft.com/office/drawing/2014/main" id="{049AC68C-6F74-4DEB-9CD1-3E1C4EB2C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id="{3FB17BE8-AC72-4544-AFE9-F8C1C3EB6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22D1AD5A-AE6F-2022-DCE7-3B1840B70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hu-HU" dirty="0"/>
              <a:t>   Kivitelezési   opciók</a:t>
            </a:r>
            <a:br>
              <a:rPr lang="hu-HU" dirty="0"/>
            </a:br>
            <a:endParaRPr lang="hu-HU" dirty="0"/>
          </a:p>
        </p:txBody>
      </p:sp>
      <p:pic>
        <p:nvPicPr>
          <p:cNvPr id="25" name="Kép 24" descr="A képen épület, ég, fa, kültéri látható&#10;&#10;Automatikusan generált leírás">
            <a:extLst>
              <a:ext uri="{FF2B5EF4-FFF2-40B4-BE49-F238E27FC236}">
                <a16:creationId xmlns:a16="http://schemas.microsoft.com/office/drawing/2014/main" id="{ADDA0C06-3346-0540-B2A6-D35378B13B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77" r="7113" b="-1"/>
          <a:stretch/>
        </p:blipFill>
        <p:spPr>
          <a:xfrm>
            <a:off x="6700827" y="645106"/>
            <a:ext cx="4842716" cy="5585369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B5BA6DB3-F246-4306-AA4A-B2E8EF6D7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EDE682F-2E37-99E9-8DAB-817A731DE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0938" y="6394061"/>
            <a:ext cx="990599" cy="304799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7B7A52B9-A8AB-438E-B534-4C40C3A9E74F}" type="datetime1">
              <a:rPr lang="hu-HU" smtClean="0"/>
              <a:pPr rtl="0">
                <a:spcAft>
                  <a:spcPts val="600"/>
                </a:spcAft>
              </a:pPr>
              <a:t>2023. 08. 01.</a:t>
            </a:fld>
            <a:endParaRPr lang="en-US"/>
          </a:p>
        </p:txBody>
      </p:sp>
      <p:graphicFrame>
        <p:nvGraphicFramePr>
          <p:cNvPr id="34" name="Tartalom helye 2">
            <a:extLst>
              <a:ext uri="{FF2B5EF4-FFF2-40B4-BE49-F238E27FC236}">
                <a16:creationId xmlns:a16="http://schemas.microsoft.com/office/drawing/2014/main" id="{621414F7-545F-A6C4-DDEB-28A7F6E3F2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733710"/>
              </p:ext>
            </p:extLst>
          </p:nvPr>
        </p:nvGraphicFramePr>
        <p:xfrm>
          <a:off x="639098" y="2418735"/>
          <a:ext cx="5132439" cy="381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0415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C9DECE0-DF60-48D3-8609-3B57BC205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A8662D65-524C-4C29-9262-C51E2EF6A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33CA5C4-5FA5-A65C-B04A-C6C9FE03A6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</a:blip>
          <a:srcRect t="7331" r="14998" b="1759"/>
          <a:stretch/>
        </p:blipFill>
        <p:spPr>
          <a:xfrm>
            <a:off x="474133" y="469900"/>
            <a:ext cx="11243734" cy="592243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A28DF87-6784-0BB1-FBD4-2E94B6EF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hu-HU" dirty="0"/>
              <a:t>Árajánlati példa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48CA64-9290-42A8-9F4F-75B9F31CA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FE2580-2119-AE7C-A892-35C6F201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820333"/>
            <a:ext cx="8825659" cy="4199467"/>
          </a:xfrm>
        </p:spPr>
        <p:txBody>
          <a:bodyPr anchor="ctr">
            <a:norm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Megrendelő tulajdonában áll egy 700 m2-es , közművesített ingatlan, ahová egy 100 m2-es SIP rendszerű lakóépületet kíván építeni szerkezetkész állapotig tervezéssel és alapozással együtt.</a:t>
            </a:r>
          </a:p>
          <a:p>
            <a:r>
              <a:rPr lang="hu-HU" dirty="0">
                <a:solidFill>
                  <a:schemeClr val="bg1"/>
                </a:solidFill>
              </a:rPr>
              <a:t>100 m2 x 290. 000.- Ft/m2 = </a:t>
            </a:r>
            <a:r>
              <a:rPr lang="hu-HU" b="1" i="1" dirty="0">
                <a:solidFill>
                  <a:schemeClr val="bg1"/>
                </a:solidFill>
              </a:rPr>
              <a:t>29. 000. 000.-Ft </a:t>
            </a:r>
            <a:r>
              <a:rPr lang="hu-HU" dirty="0">
                <a:solidFill>
                  <a:schemeClr val="bg1"/>
                </a:solidFill>
              </a:rPr>
              <a:t>– </a:t>
            </a:r>
          </a:p>
          <a:p>
            <a:r>
              <a:rPr lang="hu-HU" dirty="0">
                <a:solidFill>
                  <a:schemeClr val="bg1"/>
                </a:solidFill>
              </a:rPr>
              <a:t>- 100 m2-es épület tervezése és engedélyeztetése (2%) 100 m2 x 5000.-FT/m2 = </a:t>
            </a:r>
            <a:r>
              <a:rPr lang="hu-HU" b="1" i="1" dirty="0">
                <a:solidFill>
                  <a:schemeClr val="bg1"/>
                </a:solidFill>
              </a:rPr>
              <a:t>550. 000.- Ft </a:t>
            </a:r>
            <a:r>
              <a:rPr lang="hu-HU" dirty="0">
                <a:solidFill>
                  <a:schemeClr val="bg1"/>
                </a:solidFill>
              </a:rPr>
              <a:t>–</a:t>
            </a:r>
          </a:p>
          <a:p>
            <a:r>
              <a:rPr lang="hu-HU" dirty="0">
                <a:solidFill>
                  <a:schemeClr val="bg1"/>
                </a:solidFill>
              </a:rPr>
              <a:t> műszaki vezetés, és műszaki ellenőrzés GRÁTIS 0.- Ft – </a:t>
            </a:r>
          </a:p>
          <a:p>
            <a:r>
              <a:rPr lang="hu-HU" b="1" i="1" dirty="0">
                <a:solidFill>
                  <a:schemeClr val="bg1"/>
                </a:solidFill>
              </a:rPr>
              <a:t>teljes költség összesen 29. 550. 000.-Ft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84EF1A7-CD37-768E-27EB-0A9C5793EE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0938" y="6394061"/>
            <a:ext cx="990599" cy="304799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7B7A52B9-A8AB-438E-B534-4C40C3A9E74F}" type="datetime1">
              <a:rPr lang="hu-HU"/>
              <a:pPr rtl="0">
                <a:spcAft>
                  <a:spcPts val="600"/>
                </a:spcAft>
              </a:pPr>
              <a:t>2023. 08. 01.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1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27">
            <a:extLst>
              <a:ext uri="{FF2B5EF4-FFF2-40B4-BE49-F238E27FC236}">
                <a16:creationId xmlns:a16="http://schemas.microsoft.com/office/drawing/2014/main" id="{89674B87-B7AA-4FDD-B75B-0E6F82BF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67027"/>
            <a:chOff x="0" y="-2373"/>
            <a:chExt cx="12192000" cy="6867027"/>
          </a:xfrm>
        </p:grpSpPr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A779CFA5-3E2E-44AE-8901-888F319BB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Oval 29">
              <a:extLst>
                <a:ext uri="{FF2B5EF4-FFF2-40B4-BE49-F238E27FC236}">
                  <a16:creationId xmlns:a16="http://schemas.microsoft.com/office/drawing/2014/main" id="{6267043B-4282-450D-A595-165512D91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Oval 30">
              <a:extLst>
                <a:ext uri="{FF2B5EF4-FFF2-40B4-BE49-F238E27FC236}">
                  <a16:creationId xmlns:a16="http://schemas.microsoft.com/office/drawing/2014/main" id="{C3ECCE6B-7124-49F7-A9F7-846F18D23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Oval 31">
              <a:extLst>
                <a:ext uri="{FF2B5EF4-FFF2-40B4-BE49-F238E27FC236}">
                  <a16:creationId xmlns:a16="http://schemas.microsoft.com/office/drawing/2014/main" id="{E4B22195-E753-4CEB-9376-1E4C70F9D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321F675-966F-4F38-9E8C-EF813E7B0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C1E1FED-8209-4304-BD7B-1E364C44A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F77DFC8-AD0F-4293-A5B0-A4B35B41D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1A536217-7B6F-4117-90B1-9D52A5791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11FF4C96-6962-4FEB-8800-B664A2ACC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09CC5A8-B34F-420B-82A5-2B885B247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CE804467-9CE3-076E-78C6-E61676131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133726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300"/>
              <a:t>Fizetés ütemezése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125E3F-FE81-E3DF-F321-6769D0572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- szerződéskötéskor a vállalt összeg 40 %-a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- panelek leszállításakor – a további 30 %-a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- teljesítés végénél – a további 30 %-a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115CFF2-5D62-54AC-7A4D-559D9CA715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49" r="15578" b="2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6E07BC7-FAEA-458C-90C9-A68082FB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AF6A5A3-0744-CD64-BA4F-4BE3997742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7B7A52B9-A8AB-438E-B534-4C40C3A9E74F}" type="datetime1">
              <a:rPr lang="hu-HU" smtClean="0"/>
              <a:pPr rtl="0">
                <a:spcAft>
                  <a:spcPts val="600"/>
                </a:spcAft>
              </a:pPr>
              <a:t>2023. 08. 01.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63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9674B87-B7AA-4FDD-B75B-0E6F82BF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79CFA5-3E2E-44AE-8901-888F319BB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267043B-4282-450D-A595-165512D91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3ECCE6B-7124-49F7-A9F7-846F18D23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4B22195-E753-4CEB-9376-1E4C70F9D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21F675-966F-4F38-9E8C-EF813E7B0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1E1FED-8209-4304-BD7B-1E364C44A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77DFC8-AD0F-4293-A5B0-A4B35B41D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A536217-7B6F-4117-90B1-9D52A5791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11FF4C96-6962-4FEB-8800-B664A2ACC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09CC5A8-B34F-420B-82A5-2B885B247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B22FBFE7-9F1F-27DD-5C44-03D09F59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133726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300"/>
              <a:t>Látványtervek és alaprajzok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91D71CA-2DDC-FE2C-367C-94B60496D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hu-HU">
                <a:solidFill>
                  <a:schemeClr val="bg1"/>
                </a:solidFill>
              </a:rPr>
              <a:t>Cégünk rengeteg alaprajzzal és látványtervvel várja leendő ügyfeleit, illetve nemsokára elkészül mintaházunk is amit a kedves megrendelők megtekinthetnek amennyiben szeretnék látni élőben is a munkánkat.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1ACF334-77A8-39C5-C793-A4F6A5AA56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46" r="8724" b="1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6E07BC7-FAEA-458C-90C9-A68082FB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D6351D1-69FD-B951-A76D-0ECA431A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7B7A52B9-A8AB-438E-B534-4C40C3A9E74F}" type="datetime1">
              <a:rPr lang="hu-HU" smtClean="0"/>
              <a:pPr rtl="0">
                <a:spcAft>
                  <a:spcPts val="600"/>
                </a:spcAft>
              </a:pPr>
              <a:t>2023. 08. 01.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2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53">
            <a:extLst>
              <a:ext uri="{FF2B5EF4-FFF2-40B4-BE49-F238E27FC236}">
                <a16:creationId xmlns:a16="http://schemas.microsoft.com/office/drawing/2014/main" id="{06E96C53-1010-48EB-8728-70CB58236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EE899E0-D27A-454B-8E91-14A292422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Oval 55">
              <a:extLst>
                <a:ext uri="{FF2B5EF4-FFF2-40B4-BE49-F238E27FC236}">
                  <a16:creationId xmlns:a16="http://schemas.microsoft.com/office/drawing/2014/main" id="{4EDF8A7C-C5E2-42D4-884A-EC7DE68E7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0ADD528-121C-4D05-B77B-54B31D7BA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7CF2869-5CDD-4AD2-8AC0-4AE179D39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0FD2D0A6-D3D4-4573-AD6B-2B5DBFF0C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39749B2A-2C8D-45C7-A857-30307A089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FEC28B8C-B40C-4618-823B-C6D730FE8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765925A1-3ABB-21AE-C29A-21691301B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500"/>
              <a:t>Várjuk megkeresését az alábbi           elérhetőségeinken:</a:t>
            </a:r>
            <a:br>
              <a:rPr lang="hu-HU" sz="2500"/>
            </a:br>
            <a:endParaRPr lang="hu-HU" sz="25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BA82B8-E782-659D-52FB-8CAB9B7B5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5132439" cy="381174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500">
                <a:solidFill>
                  <a:schemeClr val="bg1"/>
                </a:solidFill>
              </a:rPr>
              <a:t>Erki Szilárd</a:t>
            </a:r>
            <a:r>
              <a:rPr lang="hu-HU" sz="1500">
                <a:solidFill>
                  <a:schemeClr val="bg1"/>
                </a:solidFill>
              </a:rPr>
              <a:t>    +36202786979            </a:t>
            </a:r>
            <a:endParaRPr lang="nl-NL" sz="15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nl-NL" sz="15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ugyvezeto@erkicegcsoport.hu</a:t>
            </a:r>
            <a:endParaRPr lang="hu-HU" sz="15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hu-HU" sz="1500">
                <a:solidFill>
                  <a:schemeClr val="bg1"/>
                </a:solidFill>
              </a:rPr>
              <a:t>Ügyvezető</a:t>
            </a:r>
          </a:p>
          <a:p>
            <a:pPr>
              <a:lnSpc>
                <a:spcPct val="90000"/>
              </a:lnSpc>
            </a:pPr>
            <a:endParaRPr lang="hu-HU" sz="15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hu-HU" sz="1500">
                <a:solidFill>
                  <a:schemeClr val="bg1"/>
                </a:solidFill>
              </a:rPr>
              <a:t>Fekete Zsuzsanna    +36703210061</a:t>
            </a:r>
          </a:p>
          <a:p>
            <a:pPr>
              <a:lnSpc>
                <a:spcPct val="90000"/>
              </a:lnSpc>
            </a:pPr>
            <a:r>
              <a:rPr lang="hu-HU" sz="15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fekete.zsuzsanna@erkicegcsoport.hu</a:t>
            </a:r>
            <a:endParaRPr lang="hu-HU" sz="15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hu-HU" sz="1500">
                <a:solidFill>
                  <a:schemeClr val="bg1"/>
                </a:solidFill>
              </a:rPr>
              <a:t>Üzleti partner</a:t>
            </a:r>
          </a:p>
          <a:p>
            <a:pPr>
              <a:lnSpc>
                <a:spcPct val="90000"/>
              </a:lnSpc>
            </a:pPr>
            <a:endParaRPr lang="hu-HU" sz="15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hu-HU" sz="1500">
                <a:solidFill>
                  <a:schemeClr val="bg1"/>
                </a:solidFill>
              </a:rPr>
              <a:t>Kovács Miklós       +36 30 019 4651</a:t>
            </a:r>
          </a:p>
          <a:p>
            <a:pPr>
              <a:lnSpc>
                <a:spcPct val="90000"/>
              </a:lnSpc>
            </a:pPr>
            <a:r>
              <a:rPr lang="hu-HU" sz="150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kovacs.miklos@erkicegcsoport.hu</a:t>
            </a:r>
            <a:endParaRPr lang="hu-HU" sz="15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hu-HU" sz="1500">
                <a:solidFill>
                  <a:schemeClr val="bg1"/>
                </a:solidFill>
              </a:rPr>
              <a:t>Építészmérnök, Generál tervező és kivitelező</a:t>
            </a:r>
          </a:p>
          <a:p>
            <a:pPr>
              <a:lnSpc>
                <a:spcPct val="90000"/>
              </a:lnSpc>
            </a:pPr>
            <a:endParaRPr lang="hu-HU" sz="1500">
              <a:solidFill>
                <a:schemeClr val="bg1"/>
              </a:solidFill>
            </a:endParaRPr>
          </a:p>
        </p:txBody>
      </p:sp>
      <p:pic>
        <p:nvPicPr>
          <p:cNvPr id="7" name="Kép 6" descr="A képen épület, ég, kültéri, fa látható&#10;&#10;Automatikusan generált leírás">
            <a:extLst>
              <a:ext uri="{FF2B5EF4-FFF2-40B4-BE49-F238E27FC236}">
                <a16:creationId xmlns:a16="http://schemas.microsoft.com/office/drawing/2014/main" id="{2C1C1252-F2FC-347A-8CC2-0BA3819575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671" r="22627"/>
          <a:stretch/>
        </p:blipFill>
        <p:spPr>
          <a:xfrm>
            <a:off x="6700827" y="645106"/>
            <a:ext cx="4842716" cy="5585369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10CC18C0-9A66-45AE-B534-B8D29AFEA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1D8C04B-A2E7-668F-9AB2-86D98523AB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0938" y="6394061"/>
            <a:ext cx="990599" cy="304799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7B7A52B9-A8AB-438E-B534-4C40C3A9E74F}" type="datetime1">
              <a:rPr lang="hu-HU" smtClean="0"/>
              <a:pPr rtl="0">
                <a:spcAft>
                  <a:spcPts val="600"/>
                </a:spcAft>
              </a:pPr>
              <a:t>2023. 08. 01.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4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tanácsterem">
  <a:themeElements>
    <a:clrScheme name="Ion tanácstere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tanácstere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tanácstere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1216</TotalTime>
  <Words>707</Words>
  <Application>Microsoft Office PowerPoint</Application>
  <PresentationFormat>Szélesvásznú</PresentationFormat>
  <Paragraphs>61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 tanácsterem</vt:lpstr>
      <vt:lpstr>SIP Bemutató</vt:lpstr>
      <vt:lpstr>      SIP technológia és a SIP panel</vt:lpstr>
      <vt:lpstr>  SIP házak fenntartása</vt:lpstr>
      <vt:lpstr>                                 Előnyök</vt:lpstr>
      <vt:lpstr>   Kivitelezési   opciók </vt:lpstr>
      <vt:lpstr>Árajánlati példa</vt:lpstr>
      <vt:lpstr>Fizetés ütemezése</vt:lpstr>
      <vt:lpstr>Látványtervek és alaprajzok</vt:lpstr>
      <vt:lpstr>Várjuk megkeresését az alábbi           elérhetőségeinken: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 Bemutató</dc:title>
  <dc:creator>Zsuzsa Fekete</dc:creator>
  <cp:lastModifiedBy>Zsuzsa Fekete</cp:lastModifiedBy>
  <cp:revision>2</cp:revision>
  <dcterms:created xsi:type="dcterms:W3CDTF">2023-07-31T19:12:58Z</dcterms:created>
  <dcterms:modified xsi:type="dcterms:W3CDTF">2023-08-01T15:41:30Z</dcterms:modified>
</cp:coreProperties>
</file>